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ss, Lauren Catherine (DUO) CDR USN COMNAVPERSCOM MIL TN (USA)" userId="064338b8-3e81-42bd-b74a-2ebba809e91d" providerId="ADAL" clId="{A917EB27-73B6-40B5-AD77-DCF74F83B73C}"/>
    <pc:docChg chg="custSel modSld">
      <pc:chgData name="Buss, Lauren Catherine (DUO) CDR USN COMNAVPERSCOM MIL TN (USA)" userId="064338b8-3e81-42bd-b74a-2ebba809e91d" providerId="ADAL" clId="{A917EB27-73B6-40B5-AD77-DCF74F83B73C}" dt="2026-07-22T18:16:43.449" v="42" actId="20577"/>
      <pc:docMkLst>
        <pc:docMk/>
      </pc:docMkLst>
      <pc:sldChg chg="addSp modSp mod">
        <pc:chgData name="Buss, Lauren Catherine (DUO) CDR USN COMNAVPERSCOM MIL TN (USA)" userId="064338b8-3e81-42bd-b74a-2ebba809e91d" providerId="ADAL" clId="{A917EB27-73B6-40B5-AD77-DCF74F83B73C}" dt="2026-07-22T18:16:43.449" v="42" actId="20577"/>
        <pc:sldMkLst>
          <pc:docMk/>
          <pc:sldMk cId="840173566" sldId="256"/>
        </pc:sldMkLst>
        <pc:graphicFrameChg chg="modGraphic">
          <ac:chgData name="Buss, Lauren Catherine (DUO) CDR USN COMNAVPERSCOM MIL TN (USA)" userId="064338b8-3e81-42bd-b74a-2ebba809e91d" providerId="ADAL" clId="{A917EB27-73B6-40B5-AD77-DCF74F83B73C}" dt="2026-07-22T18:16:43.449" v="42" actId="20577"/>
          <ac:graphicFrameMkLst>
            <pc:docMk/>
            <pc:sldMk cId="840173566" sldId="256"/>
            <ac:graphicFrameMk id="4" creationId="{B8FB6DFE-CF70-7B37-BE7F-1F835C5E1D3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67F2B-30E0-49F3-B2BC-91B57837247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646D4-735D-48A3-8FB1-F59B35A7AEDE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>
              <a:latin typeface="+mn-lt"/>
            </a:rPr>
            <a:t>STEP 1:</a:t>
          </a:r>
        </a:p>
        <a:p>
          <a:pPr>
            <a:buFont typeface="+mj-lt"/>
            <a:buAutoNum type="arabicPeriod"/>
          </a:pPr>
          <a:r>
            <a:rPr lang="en-US" dirty="0">
              <a:latin typeface="+mn-lt"/>
            </a:rPr>
            <a:t>Complete a Command Qualification Oral Board</a:t>
          </a:r>
          <a:br>
            <a:rPr lang="en-US" dirty="0">
              <a:latin typeface="+mn-lt"/>
            </a:rPr>
          </a:br>
          <a:r>
            <a:rPr lang="en-US" dirty="0">
              <a:latin typeface="+mn-lt"/>
            </a:rPr>
            <a:t>(CQOB)</a:t>
          </a:r>
        </a:p>
      </dgm:t>
    </dgm:pt>
    <dgm:pt modelId="{FE956412-AF50-473E-9878-7C6EA832487B}" type="parTrans" cxnId="{8884F4D7-420E-4FE1-B59E-0F76BC17D354}">
      <dgm:prSet/>
      <dgm:spPr/>
      <dgm:t>
        <a:bodyPr/>
        <a:lstStyle/>
        <a:p>
          <a:endParaRPr lang="en-US"/>
        </a:p>
      </dgm:t>
    </dgm:pt>
    <dgm:pt modelId="{F62E2023-EFE0-4720-86BB-FCA06648BE36}" type="sibTrans" cxnId="{8884F4D7-420E-4FE1-B59E-0F76BC17D354}">
      <dgm:prSet/>
      <dgm:spPr/>
      <dgm:t>
        <a:bodyPr/>
        <a:lstStyle/>
        <a:p>
          <a:endParaRPr lang="en-US"/>
        </a:p>
      </dgm:t>
    </dgm:pt>
    <dgm:pt modelId="{54E99CC6-E260-47B2-A4D7-8B16FCFF5DB2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2:</a:t>
          </a:r>
        </a:p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Email CQOB letter to your detailer. </a:t>
          </a:r>
        </a:p>
      </dgm:t>
    </dgm:pt>
    <dgm:pt modelId="{486ED72F-728A-4757-B1DA-005DD80F913D}" type="parTrans" cxnId="{646B6943-FFBA-464E-BD07-A06C9830CE5B}">
      <dgm:prSet/>
      <dgm:spPr/>
      <dgm:t>
        <a:bodyPr/>
        <a:lstStyle/>
        <a:p>
          <a:endParaRPr lang="en-US"/>
        </a:p>
      </dgm:t>
    </dgm:pt>
    <dgm:pt modelId="{185C5F54-6B0D-4249-B0B2-DB1A52D8E587}" type="sibTrans" cxnId="{646B6943-FFBA-464E-BD07-A06C9830CE5B}">
      <dgm:prSet/>
      <dgm:spPr/>
      <dgm:t>
        <a:bodyPr/>
        <a:lstStyle/>
        <a:p>
          <a:endParaRPr lang="en-US"/>
        </a:p>
      </dgm:t>
    </dgm:pt>
    <dgm:pt modelId="{2CF36E6E-DC5B-43E2-9C41-E0C046F954DC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3:</a:t>
          </a:r>
        </a:p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Reserve Command Screening Board</a:t>
          </a:r>
        </a:p>
      </dgm:t>
    </dgm:pt>
    <dgm:pt modelId="{F91AF09C-4680-4ABD-B778-1176B79A4BF2}" type="parTrans" cxnId="{58242B43-897B-4A4D-9C2F-C265EC745CED}">
      <dgm:prSet/>
      <dgm:spPr/>
      <dgm:t>
        <a:bodyPr/>
        <a:lstStyle/>
        <a:p>
          <a:endParaRPr lang="en-US"/>
        </a:p>
      </dgm:t>
    </dgm:pt>
    <dgm:pt modelId="{02DB365A-DCE8-4E75-B1CE-507FF6F42229}" type="sibTrans" cxnId="{58242B43-897B-4A4D-9C2F-C265EC745CED}">
      <dgm:prSet/>
      <dgm:spPr/>
      <dgm:t>
        <a:bodyPr/>
        <a:lstStyle/>
        <a:p>
          <a:endParaRPr lang="en-US"/>
        </a:p>
      </dgm:t>
    </dgm:pt>
    <dgm:pt modelId="{7105DC51-93BD-4D3F-9A40-0FF8EAE198DC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4:</a:t>
          </a:r>
        </a:p>
        <a:p>
          <a:pPr>
            <a:buFont typeface="+mj-lt"/>
            <a:buAutoNum type="arabicPeriod"/>
          </a:pPr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Apply on NRC Slate.</a:t>
          </a:r>
        </a:p>
      </dgm:t>
    </dgm:pt>
    <dgm:pt modelId="{9B766872-8E0F-4D60-8252-3CDC623A2C44}" type="parTrans" cxnId="{7ECFAD64-F3B3-46AB-B7D3-03B4FE114CC4}">
      <dgm:prSet/>
      <dgm:spPr/>
      <dgm:t>
        <a:bodyPr/>
        <a:lstStyle/>
        <a:p>
          <a:endParaRPr lang="en-US"/>
        </a:p>
      </dgm:t>
    </dgm:pt>
    <dgm:pt modelId="{9CC1734F-E399-4A61-AFD3-C40AB7063C8B}" type="sibTrans" cxnId="{7ECFAD64-F3B3-46AB-B7D3-03B4FE114CC4}">
      <dgm:prSet/>
      <dgm:spPr/>
      <dgm:t>
        <a:bodyPr/>
        <a:lstStyle/>
        <a:p>
          <a:endParaRPr lang="en-US"/>
        </a:p>
      </dgm:t>
    </dgm:pt>
    <dgm:pt modelId="{AD65FCCD-780F-4F0C-9206-134974DEF1DD}">
      <dgm:prSet custT="1"/>
      <dgm:spPr/>
      <dgm:t>
        <a:bodyPr/>
        <a:lstStyle/>
        <a:p>
          <a:pPr>
            <a:buFont typeface="+mj-lt"/>
            <a:buNone/>
          </a:pPr>
          <a:r>
            <a:rPr lang="en-US" sz="9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Twice per year  (Jan &amp; Jul)</a:t>
          </a:r>
        </a:p>
      </dgm:t>
    </dgm:pt>
    <dgm:pt modelId="{2FCBB83B-21B3-4CCD-B155-3671BFA16650}" type="parTrans" cxnId="{DAA3F1D4-E3FD-4738-864A-7C2464D62260}">
      <dgm:prSet/>
      <dgm:spPr/>
      <dgm:t>
        <a:bodyPr/>
        <a:lstStyle/>
        <a:p>
          <a:endParaRPr lang="en-US"/>
        </a:p>
      </dgm:t>
    </dgm:pt>
    <dgm:pt modelId="{538C0C33-DFCA-4B26-A88E-BD831DE667B4}" type="sibTrans" cxnId="{DAA3F1D4-E3FD-4738-864A-7C2464D62260}">
      <dgm:prSet/>
      <dgm:spPr/>
      <dgm:t>
        <a:bodyPr/>
        <a:lstStyle/>
        <a:p>
          <a:endParaRPr lang="en-US"/>
        </a:p>
      </dgm:t>
    </dgm:pt>
    <dgm:pt modelId="{F11DF6ED-23D5-4671-A81A-03C07AD202A3}">
      <dgm:prSet custT="1"/>
      <dgm:spPr/>
      <dgm:t>
        <a:bodyPr/>
        <a:lstStyle/>
        <a:p>
          <a:pPr>
            <a:buFont typeface="+mj-lt"/>
            <a:buNone/>
          </a:pPr>
          <a:r>
            <a:rPr lang="en-US" sz="9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List of available commands released beginning of the month; slating board is end of the month.</a:t>
          </a:r>
        </a:p>
      </dgm:t>
    </dgm:pt>
    <dgm:pt modelId="{7021BCF0-0CAC-4452-992D-6865112DE68E}" type="parTrans" cxnId="{DAE79369-C866-48CC-BE71-0A65177D29CA}">
      <dgm:prSet/>
      <dgm:spPr/>
      <dgm:t>
        <a:bodyPr/>
        <a:lstStyle/>
        <a:p>
          <a:endParaRPr lang="en-US"/>
        </a:p>
      </dgm:t>
    </dgm:pt>
    <dgm:pt modelId="{0AEB81FE-8573-4312-9AB6-B3A0A0F2EE2B}" type="sibTrans" cxnId="{DAE79369-C866-48CC-BE71-0A65177D29CA}">
      <dgm:prSet/>
      <dgm:spPr/>
      <dgm:t>
        <a:bodyPr/>
        <a:lstStyle/>
        <a:p>
          <a:endParaRPr lang="en-US"/>
        </a:p>
      </dgm:t>
    </dgm:pt>
    <dgm:pt modelId="{F2AAC6B2-649C-4314-AFCE-C348DEE0B55D}">
      <dgm:prSet custT="1"/>
      <dgm:spPr/>
      <dgm:t>
        <a:bodyPr/>
        <a:lstStyle/>
        <a:p>
          <a:pPr>
            <a:buFont typeface="+mj-lt"/>
            <a:buNone/>
          </a:pPr>
          <a:r>
            <a:rPr lang="en-US" sz="9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Contact the NRC Placement Officer &amp; your detailer for NRC projection.</a:t>
          </a:r>
          <a:endParaRPr lang="en-US" sz="800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5EDBCF7-8FDA-4A0D-86F2-A82D5D563F59}" type="parTrans" cxnId="{DDED59AF-A6DD-4048-A25B-8ED0FDB24B7D}">
      <dgm:prSet/>
      <dgm:spPr/>
      <dgm:t>
        <a:bodyPr/>
        <a:lstStyle/>
        <a:p>
          <a:endParaRPr lang="en-US"/>
        </a:p>
      </dgm:t>
    </dgm:pt>
    <dgm:pt modelId="{44EDA6AC-1F01-43C8-8F98-0B25D78DFD00}" type="sibTrans" cxnId="{DDED59AF-A6DD-4048-A25B-8ED0FDB24B7D}">
      <dgm:prSet/>
      <dgm:spPr/>
      <dgm:t>
        <a:bodyPr/>
        <a:lstStyle/>
        <a:p>
          <a:endParaRPr lang="en-US"/>
        </a:p>
      </dgm:t>
    </dgm:pt>
    <dgm:pt modelId="{FA6388C6-1F88-4BA4-9AF3-96F85D28A5EF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9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sz="1000" b="1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2D1 AQD </a:t>
          </a:r>
          <a:r>
            <a:rPr lang="en-US" sz="10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added to your record. This is required for you to be eligible to screen for command.</a:t>
          </a:r>
          <a:endParaRPr lang="en-US" sz="900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30B1689-817F-49C3-9B80-A1C49F2677B5}" type="parTrans" cxnId="{344CAF94-3D95-462E-9435-2FBA7B4CBD57}">
      <dgm:prSet/>
      <dgm:spPr/>
      <dgm:t>
        <a:bodyPr/>
        <a:lstStyle/>
        <a:p>
          <a:endParaRPr lang="en-US"/>
        </a:p>
      </dgm:t>
    </dgm:pt>
    <dgm:pt modelId="{F3F78526-FD99-49BC-B95D-8FF4E282098B}" type="sibTrans" cxnId="{344CAF94-3D95-462E-9435-2FBA7B4CBD57}">
      <dgm:prSet/>
      <dgm:spPr/>
      <dgm:t>
        <a:bodyPr/>
        <a:lstStyle/>
        <a:p>
          <a:endParaRPr lang="en-US"/>
        </a:p>
      </dgm:t>
    </dgm:pt>
    <dgm:pt modelId="{3FC147E9-2B20-4E00-B76E-AE6778FE31C5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1050" dirty="0"/>
            <a:t>- Unit CO or Wing RPD will schedule.</a:t>
          </a:r>
        </a:p>
      </dgm:t>
    </dgm:pt>
    <dgm:pt modelId="{EC77DD70-E5F2-4B28-ADB6-E83A76D49066}" type="parTrans" cxnId="{9325372B-8F2B-458B-9DDA-0FD360D229BC}">
      <dgm:prSet/>
      <dgm:spPr/>
      <dgm:t>
        <a:bodyPr/>
        <a:lstStyle/>
        <a:p>
          <a:endParaRPr lang="en-US"/>
        </a:p>
      </dgm:t>
    </dgm:pt>
    <dgm:pt modelId="{7E6D1684-C1C6-4EC1-A43A-B3E14A37BBDC}" type="sibTrans" cxnId="{9325372B-8F2B-458B-9DDA-0FD360D229BC}">
      <dgm:prSet/>
      <dgm:spPr/>
      <dgm:t>
        <a:bodyPr/>
        <a:lstStyle/>
        <a:p>
          <a:endParaRPr lang="en-US"/>
        </a:p>
      </dgm:t>
    </dgm:pt>
    <dgm:pt modelId="{729FA2DF-3202-447F-838A-D3F9ED949426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10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Held every September</a:t>
          </a:r>
        </a:p>
      </dgm:t>
    </dgm:pt>
    <dgm:pt modelId="{38A3D2DA-2F50-4941-9382-38F232613E8E}" type="parTrans" cxnId="{C8818C35-8E9A-4726-A39B-C9CCEBA13068}">
      <dgm:prSet/>
      <dgm:spPr/>
      <dgm:t>
        <a:bodyPr/>
        <a:lstStyle/>
        <a:p>
          <a:endParaRPr lang="en-US"/>
        </a:p>
      </dgm:t>
    </dgm:pt>
    <dgm:pt modelId="{9375F6EB-FD11-4722-B3A6-FB7F0963F67E}" type="sibTrans" cxnId="{C8818C35-8E9A-4726-A39B-C9CCEBA13068}">
      <dgm:prSet/>
      <dgm:spPr/>
      <dgm:t>
        <a:bodyPr/>
        <a:lstStyle/>
        <a:p>
          <a:endParaRPr lang="en-US"/>
        </a:p>
      </dgm:t>
    </dgm:pt>
    <dgm:pt modelId="{5D8EAD98-C82D-479E-9C80-C29B15B8C09F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10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If selected, your name goes into "bank" of eligibles (screen to bank)</a:t>
          </a:r>
        </a:p>
      </dgm:t>
    </dgm:pt>
    <dgm:pt modelId="{EF7EFF4B-162F-404D-945D-F583D172EFC5}" type="parTrans" cxnId="{4DA578CB-7924-4AB0-B87D-A2159C29C34A}">
      <dgm:prSet/>
      <dgm:spPr/>
      <dgm:t>
        <a:bodyPr/>
        <a:lstStyle/>
        <a:p>
          <a:endParaRPr lang="en-US"/>
        </a:p>
      </dgm:t>
    </dgm:pt>
    <dgm:pt modelId="{0CC916E6-D021-4273-B0A5-4D0DE7BDF65A}" type="sibTrans" cxnId="{4DA578CB-7924-4AB0-B87D-A2159C29C34A}">
      <dgm:prSet/>
      <dgm:spPr/>
      <dgm:t>
        <a:bodyPr/>
        <a:lstStyle/>
        <a:p>
          <a:endParaRPr lang="en-US"/>
        </a:p>
      </dgm:t>
    </dgm:pt>
    <dgm:pt modelId="{213A7F86-DA83-4A80-9923-0C3A11FB25E7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10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List is posted after the board, note in your record at PERS.</a:t>
          </a:r>
        </a:p>
      </dgm:t>
    </dgm:pt>
    <dgm:pt modelId="{E04F2B67-AFC1-4FE2-904A-A078D83ABC6C}" type="parTrans" cxnId="{02DCD5CD-5C15-4D4D-814F-0804E4B2CF7F}">
      <dgm:prSet/>
      <dgm:spPr/>
      <dgm:t>
        <a:bodyPr/>
        <a:lstStyle/>
        <a:p>
          <a:endParaRPr lang="en-US"/>
        </a:p>
      </dgm:t>
    </dgm:pt>
    <dgm:pt modelId="{E9CAC555-EB86-4891-AE8D-3CC3A60FC19A}" type="sibTrans" cxnId="{02DCD5CD-5C15-4D4D-814F-0804E4B2CF7F}">
      <dgm:prSet/>
      <dgm:spPr/>
      <dgm:t>
        <a:bodyPr/>
        <a:lstStyle/>
        <a:p>
          <a:endParaRPr lang="en-US"/>
        </a:p>
      </dgm:t>
    </dgm:pt>
    <dgm:pt modelId="{B48E7959-0335-40BA-9CE1-541FEC280754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en-US" sz="1050" dirty="0"/>
            <a:t>- No PQS for aviators</a:t>
          </a:r>
        </a:p>
      </dgm:t>
    </dgm:pt>
    <dgm:pt modelId="{29378FC3-4958-4DFA-9E2D-6517CFE7C335}" type="parTrans" cxnId="{FBC39248-5E0A-483C-B561-C629D9A66B41}">
      <dgm:prSet/>
      <dgm:spPr/>
      <dgm:t>
        <a:bodyPr/>
        <a:lstStyle/>
        <a:p>
          <a:endParaRPr lang="en-US"/>
        </a:p>
      </dgm:t>
    </dgm:pt>
    <dgm:pt modelId="{95A5A203-2E49-4742-8266-7ED866DA32A1}" type="sibTrans" cxnId="{FBC39248-5E0A-483C-B561-C629D9A66B41}">
      <dgm:prSet/>
      <dgm:spPr/>
      <dgm:t>
        <a:bodyPr/>
        <a:lstStyle/>
        <a:p>
          <a:endParaRPr lang="en-US"/>
        </a:p>
      </dgm:t>
    </dgm:pt>
    <dgm:pt modelId="{B6AFA33E-5912-4129-9CD1-DBCCA6CD58EC}" type="pres">
      <dgm:prSet presAssocID="{A7667F2B-30E0-49F3-B2BC-91B57837247B}" presName="rootnode" presStyleCnt="0">
        <dgm:presLayoutVars>
          <dgm:chMax/>
          <dgm:chPref/>
          <dgm:dir/>
          <dgm:animLvl val="lvl"/>
        </dgm:presLayoutVars>
      </dgm:prSet>
      <dgm:spPr/>
    </dgm:pt>
    <dgm:pt modelId="{46CD4397-ABA3-4338-BBB1-B5AA6B6956F5}" type="pres">
      <dgm:prSet presAssocID="{4B4646D4-735D-48A3-8FB1-F59B35A7AEDE}" presName="composite" presStyleCnt="0"/>
      <dgm:spPr/>
    </dgm:pt>
    <dgm:pt modelId="{E1FB4A9F-6011-47F8-9E36-55349205FB7A}" type="pres">
      <dgm:prSet presAssocID="{4B4646D4-735D-48A3-8FB1-F59B35A7AEDE}" presName="bentUpArrow1" presStyleLbl="alignImgPlace1" presStyleIdx="0" presStyleCnt="3"/>
      <dgm:spPr/>
    </dgm:pt>
    <dgm:pt modelId="{0FAE7888-90FC-48B0-A34B-2060F543F4ED}" type="pres">
      <dgm:prSet presAssocID="{4B4646D4-735D-48A3-8FB1-F59B35A7AEDE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59CC7618-AE9F-4100-AC4D-1F90B80818DD}" type="pres">
      <dgm:prSet presAssocID="{4B4646D4-735D-48A3-8FB1-F59B35A7AEDE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CFE45D4B-4033-4D6C-81D0-C4F77C629174}" type="pres">
      <dgm:prSet presAssocID="{F62E2023-EFE0-4720-86BB-FCA06648BE36}" presName="sibTrans" presStyleCnt="0"/>
      <dgm:spPr/>
    </dgm:pt>
    <dgm:pt modelId="{19CE4A39-2495-489A-8482-5736B841F745}" type="pres">
      <dgm:prSet presAssocID="{54E99CC6-E260-47B2-A4D7-8B16FCFF5DB2}" presName="composite" presStyleCnt="0"/>
      <dgm:spPr/>
    </dgm:pt>
    <dgm:pt modelId="{24CA3DE3-3C2C-4981-8581-955A3BB57AAE}" type="pres">
      <dgm:prSet presAssocID="{54E99CC6-E260-47B2-A4D7-8B16FCFF5DB2}" presName="bentUpArrow1" presStyleLbl="alignImgPlace1" presStyleIdx="1" presStyleCnt="3"/>
      <dgm:spPr/>
    </dgm:pt>
    <dgm:pt modelId="{AF9C382D-9546-49FB-BC4E-4582AEA316B1}" type="pres">
      <dgm:prSet presAssocID="{54E99CC6-E260-47B2-A4D7-8B16FCFF5DB2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C8DBC15A-FC72-4986-B5D4-9D17B1F25EFA}" type="pres">
      <dgm:prSet presAssocID="{54E99CC6-E260-47B2-A4D7-8B16FCFF5DB2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98FDBCD9-6499-47D9-8E9D-61BBC9CD3117}" type="pres">
      <dgm:prSet presAssocID="{185C5F54-6B0D-4249-B0B2-DB1A52D8E587}" presName="sibTrans" presStyleCnt="0"/>
      <dgm:spPr/>
    </dgm:pt>
    <dgm:pt modelId="{2279AA35-4164-4DF0-AF97-9966FCC5C3E5}" type="pres">
      <dgm:prSet presAssocID="{2CF36E6E-DC5B-43E2-9C41-E0C046F954DC}" presName="composite" presStyleCnt="0"/>
      <dgm:spPr/>
    </dgm:pt>
    <dgm:pt modelId="{9B5F2425-DE4C-4083-AB6A-D1D1B7CC6781}" type="pres">
      <dgm:prSet presAssocID="{2CF36E6E-DC5B-43E2-9C41-E0C046F954DC}" presName="bentUpArrow1" presStyleLbl="alignImgPlace1" presStyleIdx="2" presStyleCnt="3"/>
      <dgm:spPr/>
    </dgm:pt>
    <dgm:pt modelId="{103AE029-11D4-4DF4-AFA7-49A8247B41AB}" type="pres">
      <dgm:prSet presAssocID="{2CF36E6E-DC5B-43E2-9C41-E0C046F954DC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51522ED-1D6D-4CC7-9CFA-3F9C9A3FA8F8}" type="pres">
      <dgm:prSet presAssocID="{2CF36E6E-DC5B-43E2-9C41-E0C046F954DC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FFD74AF5-9CCF-4E5C-BCF6-02FF63ED8BEC}" type="pres">
      <dgm:prSet presAssocID="{02DB365A-DCE8-4E75-B1CE-507FF6F42229}" presName="sibTrans" presStyleCnt="0"/>
      <dgm:spPr/>
    </dgm:pt>
    <dgm:pt modelId="{318E547F-EFAF-41F4-8917-6D5B0409F00D}" type="pres">
      <dgm:prSet presAssocID="{7105DC51-93BD-4D3F-9A40-0FF8EAE198DC}" presName="composite" presStyleCnt="0"/>
      <dgm:spPr/>
    </dgm:pt>
    <dgm:pt modelId="{321647AC-F1A1-4733-9E18-5591BC38FA45}" type="pres">
      <dgm:prSet presAssocID="{7105DC51-93BD-4D3F-9A40-0FF8EAE198DC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6B6E9429-1A1A-4381-85CE-9C311305A727}" type="pres">
      <dgm:prSet presAssocID="{7105DC51-93BD-4D3F-9A40-0FF8EAE198DC}" presName="Final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DB85300-DF14-4551-AD47-E36C146584F8}" type="presOf" srcId="{729FA2DF-3202-447F-838A-D3F9ED949426}" destId="{B51522ED-1D6D-4CC7-9CFA-3F9C9A3FA8F8}" srcOrd="0" destOrd="0" presId="urn:microsoft.com/office/officeart/2005/8/layout/StepDownProcess"/>
    <dgm:cxn modelId="{7DB0A10B-FA1A-4A14-BF95-F7AC79B8A582}" type="presOf" srcId="{F11DF6ED-23D5-4671-A81A-03C07AD202A3}" destId="{6B6E9429-1A1A-4381-85CE-9C311305A727}" srcOrd="0" destOrd="1" presId="urn:microsoft.com/office/officeart/2005/8/layout/StepDownProcess"/>
    <dgm:cxn modelId="{97F1D81A-948D-4DE7-AE12-E49F2238CEC1}" type="presOf" srcId="{213A7F86-DA83-4A80-9923-0C3A11FB25E7}" destId="{B51522ED-1D6D-4CC7-9CFA-3F9C9A3FA8F8}" srcOrd="0" destOrd="2" presId="urn:microsoft.com/office/officeart/2005/8/layout/StepDownProcess"/>
    <dgm:cxn modelId="{8D5F3623-B787-4EBB-89C5-743F24260597}" type="presOf" srcId="{4B4646D4-735D-48A3-8FB1-F59B35A7AEDE}" destId="{0FAE7888-90FC-48B0-A34B-2060F543F4ED}" srcOrd="0" destOrd="0" presId="urn:microsoft.com/office/officeart/2005/8/layout/StepDownProcess"/>
    <dgm:cxn modelId="{9325372B-8F2B-458B-9DDA-0FD360D229BC}" srcId="{4B4646D4-735D-48A3-8FB1-F59B35A7AEDE}" destId="{3FC147E9-2B20-4E00-B76E-AE6778FE31C5}" srcOrd="0" destOrd="0" parTransId="{EC77DD70-E5F2-4B28-ADB6-E83A76D49066}" sibTransId="{7E6D1684-C1C6-4EC1-A43A-B3E14A37BBDC}"/>
    <dgm:cxn modelId="{13E18E32-32CD-4AD1-81B1-E67D8419604F}" type="presOf" srcId="{AD65FCCD-780F-4F0C-9206-134974DEF1DD}" destId="{6B6E9429-1A1A-4381-85CE-9C311305A727}" srcOrd="0" destOrd="0" presId="urn:microsoft.com/office/officeart/2005/8/layout/StepDownProcess"/>
    <dgm:cxn modelId="{C8818C35-8E9A-4726-A39B-C9CCEBA13068}" srcId="{2CF36E6E-DC5B-43E2-9C41-E0C046F954DC}" destId="{729FA2DF-3202-447F-838A-D3F9ED949426}" srcOrd="0" destOrd="0" parTransId="{38A3D2DA-2F50-4941-9382-38F232613E8E}" sibTransId="{9375F6EB-FD11-4722-B3A6-FB7F0963F67E}"/>
    <dgm:cxn modelId="{58242B43-897B-4A4D-9C2F-C265EC745CED}" srcId="{A7667F2B-30E0-49F3-B2BC-91B57837247B}" destId="{2CF36E6E-DC5B-43E2-9C41-E0C046F954DC}" srcOrd="2" destOrd="0" parTransId="{F91AF09C-4680-4ABD-B778-1176B79A4BF2}" sibTransId="{02DB365A-DCE8-4E75-B1CE-507FF6F42229}"/>
    <dgm:cxn modelId="{646B6943-FFBA-464E-BD07-A06C9830CE5B}" srcId="{A7667F2B-30E0-49F3-B2BC-91B57837247B}" destId="{54E99CC6-E260-47B2-A4D7-8B16FCFF5DB2}" srcOrd="1" destOrd="0" parTransId="{486ED72F-728A-4757-B1DA-005DD80F913D}" sibTransId="{185C5F54-6B0D-4249-B0B2-DB1A52D8E587}"/>
    <dgm:cxn modelId="{2F694364-03AD-4944-AE0E-AED12C0451C7}" type="presOf" srcId="{2CF36E6E-DC5B-43E2-9C41-E0C046F954DC}" destId="{103AE029-11D4-4DF4-AFA7-49A8247B41AB}" srcOrd="0" destOrd="0" presId="urn:microsoft.com/office/officeart/2005/8/layout/StepDownProcess"/>
    <dgm:cxn modelId="{7ECFAD64-F3B3-46AB-B7D3-03B4FE114CC4}" srcId="{A7667F2B-30E0-49F3-B2BC-91B57837247B}" destId="{7105DC51-93BD-4D3F-9A40-0FF8EAE198DC}" srcOrd="3" destOrd="0" parTransId="{9B766872-8E0F-4D60-8252-3CDC623A2C44}" sibTransId="{9CC1734F-E399-4A61-AFD3-C40AB7063C8B}"/>
    <dgm:cxn modelId="{BF1E4B68-FBB3-47D4-9634-5DDF2258EBAF}" type="presOf" srcId="{7105DC51-93BD-4D3F-9A40-0FF8EAE198DC}" destId="{321647AC-F1A1-4733-9E18-5591BC38FA45}" srcOrd="0" destOrd="0" presId="urn:microsoft.com/office/officeart/2005/8/layout/StepDownProcess"/>
    <dgm:cxn modelId="{FBC39248-5E0A-483C-B561-C629D9A66B41}" srcId="{4B4646D4-735D-48A3-8FB1-F59B35A7AEDE}" destId="{B48E7959-0335-40BA-9CE1-541FEC280754}" srcOrd="1" destOrd="0" parTransId="{29378FC3-4958-4DFA-9E2D-6517CFE7C335}" sibTransId="{95A5A203-2E49-4742-8266-7ED866DA32A1}"/>
    <dgm:cxn modelId="{DAE79369-C866-48CC-BE71-0A65177D29CA}" srcId="{7105DC51-93BD-4D3F-9A40-0FF8EAE198DC}" destId="{F11DF6ED-23D5-4671-A81A-03C07AD202A3}" srcOrd="1" destOrd="0" parTransId="{7021BCF0-0CAC-4452-992D-6865112DE68E}" sibTransId="{0AEB81FE-8573-4312-9AB6-B3A0A0F2EE2B}"/>
    <dgm:cxn modelId="{8546495A-A72E-4BC7-892D-A7027811D739}" type="presOf" srcId="{F2AAC6B2-649C-4314-AFCE-C348DEE0B55D}" destId="{6B6E9429-1A1A-4381-85CE-9C311305A727}" srcOrd="0" destOrd="2" presId="urn:microsoft.com/office/officeart/2005/8/layout/StepDownProcess"/>
    <dgm:cxn modelId="{853D6E86-1449-4F33-9874-02D64E75DCF0}" type="presOf" srcId="{FA6388C6-1F88-4BA4-9AF3-96F85D28A5EF}" destId="{C8DBC15A-FC72-4986-B5D4-9D17B1F25EFA}" srcOrd="0" destOrd="0" presId="urn:microsoft.com/office/officeart/2005/8/layout/StepDownProcess"/>
    <dgm:cxn modelId="{6C4BE98C-699E-47B1-B938-C4347960F1A0}" type="presOf" srcId="{B48E7959-0335-40BA-9CE1-541FEC280754}" destId="{59CC7618-AE9F-4100-AC4D-1F90B80818DD}" srcOrd="0" destOrd="1" presId="urn:microsoft.com/office/officeart/2005/8/layout/StepDownProcess"/>
    <dgm:cxn modelId="{344CAF94-3D95-462E-9435-2FBA7B4CBD57}" srcId="{54E99CC6-E260-47B2-A4D7-8B16FCFF5DB2}" destId="{FA6388C6-1F88-4BA4-9AF3-96F85D28A5EF}" srcOrd="0" destOrd="0" parTransId="{730B1689-817F-49C3-9B80-A1C49F2677B5}" sibTransId="{F3F78526-FD99-49BC-B95D-8FF4E282098B}"/>
    <dgm:cxn modelId="{ED1621AC-A0CB-4CCA-BEDA-A6F442776B1A}" type="presOf" srcId="{A7667F2B-30E0-49F3-B2BC-91B57837247B}" destId="{B6AFA33E-5912-4129-9CD1-DBCCA6CD58EC}" srcOrd="0" destOrd="0" presId="urn:microsoft.com/office/officeart/2005/8/layout/StepDownProcess"/>
    <dgm:cxn modelId="{DDED59AF-A6DD-4048-A25B-8ED0FDB24B7D}" srcId="{7105DC51-93BD-4D3F-9A40-0FF8EAE198DC}" destId="{F2AAC6B2-649C-4314-AFCE-C348DEE0B55D}" srcOrd="2" destOrd="0" parTransId="{45EDBCF7-8FDA-4A0D-86F2-A82D5D563F59}" sibTransId="{44EDA6AC-1F01-43C8-8F98-0B25D78DFD00}"/>
    <dgm:cxn modelId="{4DA578CB-7924-4AB0-B87D-A2159C29C34A}" srcId="{2CF36E6E-DC5B-43E2-9C41-E0C046F954DC}" destId="{5D8EAD98-C82D-479E-9C80-C29B15B8C09F}" srcOrd="1" destOrd="0" parTransId="{EF7EFF4B-162F-404D-945D-F583D172EFC5}" sibTransId="{0CC916E6-D021-4273-B0A5-4D0DE7BDF65A}"/>
    <dgm:cxn modelId="{02DCD5CD-5C15-4D4D-814F-0804E4B2CF7F}" srcId="{2CF36E6E-DC5B-43E2-9C41-E0C046F954DC}" destId="{213A7F86-DA83-4A80-9923-0C3A11FB25E7}" srcOrd="2" destOrd="0" parTransId="{E04F2B67-AFC1-4FE2-904A-A078D83ABC6C}" sibTransId="{E9CAC555-EB86-4891-AE8D-3CC3A60FC19A}"/>
    <dgm:cxn modelId="{DAA3F1D4-E3FD-4738-864A-7C2464D62260}" srcId="{7105DC51-93BD-4D3F-9A40-0FF8EAE198DC}" destId="{AD65FCCD-780F-4F0C-9206-134974DEF1DD}" srcOrd="0" destOrd="0" parTransId="{2FCBB83B-21B3-4CCD-B155-3671BFA16650}" sibTransId="{538C0C33-DFCA-4B26-A88E-BD831DE667B4}"/>
    <dgm:cxn modelId="{8884F4D7-420E-4FE1-B59E-0F76BC17D354}" srcId="{A7667F2B-30E0-49F3-B2BC-91B57837247B}" destId="{4B4646D4-735D-48A3-8FB1-F59B35A7AEDE}" srcOrd="0" destOrd="0" parTransId="{FE956412-AF50-473E-9878-7C6EA832487B}" sibTransId="{F62E2023-EFE0-4720-86BB-FCA06648BE36}"/>
    <dgm:cxn modelId="{BEEF3BE3-776A-447E-B33B-F5CE04243210}" type="presOf" srcId="{3FC147E9-2B20-4E00-B76E-AE6778FE31C5}" destId="{59CC7618-AE9F-4100-AC4D-1F90B80818DD}" srcOrd="0" destOrd="0" presId="urn:microsoft.com/office/officeart/2005/8/layout/StepDownProcess"/>
    <dgm:cxn modelId="{E94D79EC-6748-4270-A4EE-1006BAF77988}" type="presOf" srcId="{5D8EAD98-C82D-479E-9C80-C29B15B8C09F}" destId="{B51522ED-1D6D-4CC7-9CFA-3F9C9A3FA8F8}" srcOrd="0" destOrd="1" presId="urn:microsoft.com/office/officeart/2005/8/layout/StepDownProcess"/>
    <dgm:cxn modelId="{D943D8F9-362E-49D2-AA53-753F1F0C6637}" type="presOf" srcId="{54E99CC6-E260-47B2-A4D7-8B16FCFF5DB2}" destId="{AF9C382D-9546-49FB-BC4E-4582AEA316B1}" srcOrd="0" destOrd="0" presId="urn:microsoft.com/office/officeart/2005/8/layout/StepDownProcess"/>
    <dgm:cxn modelId="{69ED4C7C-F02F-4060-833B-4F1E3267F0B2}" type="presParOf" srcId="{B6AFA33E-5912-4129-9CD1-DBCCA6CD58EC}" destId="{46CD4397-ABA3-4338-BBB1-B5AA6B6956F5}" srcOrd="0" destOrd="0" presId="urn:microsoft.com/office/officeart/2005/8/layout/StepDownProcess"/>
    <dgm:cxn modelId="{CD2B03FD-ACB9-46E7-A76F-07D246D2210F}" type="presParOf" srcId="{46CD4397-ABA3-4338-BBB1-B5AA6B6956F5}" destId="{E1FB4A9F-6011-47F8-9E36-55349205FB7A}" srcOrd="0" destOrd="0" presId="urn:microsoft.com/office/officeart/2005/8/layout/StepDownProcess"/>
    <dgm:cxn modelId="{0A95FDDC-FD20-48C0-8E2E-91C231021F8C}" type="presParOf" srcId="{46CD4397-ABA3-4338-BBB1-B5AA6B6956F5}" destId="{0FAE7888-90FC-48B0-A34B-2060F543F4ED}" srcOrd="1" destOrd="0" presId="urn:microsoft.com/office/officeart/2005/8/layout/StepDownProcess"/>
    <dgm:cxn modelId="{9210EEA4-2D61-4F24-8D99-AE8538541151}" type="presParOf" srcId="{46CD4397-ABA3-4338-BBB1-B5AA6B6956F5}" destId="{59CC7618-AE9F-4100-AC4D-1F90B80818DD}" srcOrd="2" destOrd="0" presId="urn:microsoft.com/office/officeart/2005/8/layout/StepDownProcess"/>
    <dgm:cxn modelId="{301E0F24-418C-4469-B85A-B82E720656C5}" type="presParOf" srcId="{B6AFA33E-5912-4129-9CD1-DBCCA6CD58EC}" destId="{CFE45D4B-4033-4D6C-81D0-C4F77C629174}" srcOrd="1" destOrd="0" presId="urn:microsoft.com/office/officeart/2005/8/layout/StepDownProcess"/>
    <dgm:cxn modelId="{37ABEDD8-857F-4BF3-9F9B-F21F8076195E}" type="presParOf" srcId="{B6AFA33E-5912-4129-9CD1-DBCCA6CD58EC}" destId="{19CE4A39-2495-489A-8482-5736B841F745}" srcOrd="2" destOrd="0" presId="urn:microsoft.com/office/officeart/2005/8/layout/StepDownProcess"/>
    <dgm:cxn modelId="{EDC74AA3-F07F-437C-A259-1C6944F2E17F}" type="presParOf" srcId="{19CE4A39-2495-489A-8482-5736B841F745}" destId="{24CA3DE3-3C2C-4981-8581-955A3BB57AAE}" srcOrd="0" destOrd="0" presId="urn:microsoft.com/office/officeart/2005/8/layout/StepDownProcess"/>
    <dgm:cxn modelId="{7E2CF141-FE82-4AA1-9D80-F212DF2C6EF2}" type="presParOf" srcId="{19CE4A39-2495-489A-8482-5736B841F745}" destId="{AF9C382D-9546-49FB-BC4E-4582AEA316B1}" srcOrd="1" destOrd="0" presId="urn:microsoft.com/office/officeart/2005/8/layout/StepDownProcess"/>
    <dgm:cxn modelId="{36E5D206-B6B4-4FC7-926B-FF8FEEE9EE52}" type="presParOf" srcId="{19CE4A39-2495-489A-8482-5736B841F745}" destId="{C8DBC15A-FC72-4986-B5D4-9D17B1F25EFA}" srcOrd="2" destOrd="0" presId="urn:microsoft.com/office/officeart/2005/8/layout/StepDownProcess"/>
    <dgm:cxn modelId="{18ED3C7F-549F-42C8-A244-929AE9612139}" type="presParOf" srcId="{B6AFA33E-5912-4129-9CD1-DBCCA6CD58EC}" destId="{98FDBCD9-6499-47D9-8E9D-61BBC9CD3117}" srcOrd="3" destOrd="0" presId="urn:microsoft.com/office/officeart/2005/8/layout/StepDownProcess"/>
    <dgm:cxn modelId="{4C18B36D-FBB2-447B-ACAB-3F968567E502}" type="presParOf" srcId="{B6AFA33E-5912-4129-9CD1-DBCCA6CD58EC}" destId="{2279AA35-4164-4DF0-AF97-9966FCC5C3E5}" srcOrd="4" destOrd="0" presId="urn:microsoft.com/office/officeart/2005/8/layout/StepDownProcess"/>
    <dgm:cxn modelId="{83E74507-650B-4FA3-B3E7-271DC3DCC78A}" type="presParOf" srcId="{2279AA35-4164-4DF0-AF97-9966FCC5C3E5}" destId="{9B5F2425-DE4C-4083-AB6A-D1D1B7CC6781}" srcOrd="0" destOrd="0" presId="urn:microsoft.com/office/officeart/2005/8/layout/StepDownProcess"/>
    <dgm:cxn modelId="{E2D7F2A7-09DF-42BD-838B-D8B05217DD64}" type="presParOf" srcId="{2279AA35-4164-4DF0-AF97-9966FCC5C3E5}" destId="{103AE029-11D4-4DF4-AFA7-49A8247B41AB}" srcOrd="1" destOrd="0" presId="urn:microsoft.com/office/officeart/2005/8/layout/StepDownProcess"/>
    <dgm:cxn modelId="{2B0A9127-3AA3-4442-8D32-35058ECC8233}" type="presParOf" srcId="{2279AA35-4164-4DF0-AF97-9966FCC5C3E5}" destId="{B51522ED-1D6D-4CC7-9CFA-3F9C9A3FA8F8}" srcOrd="2" destOrd="0" presId="urn:microsoft.com/office/officeart/2005/8/layout/StepDownProcess"/>
    <dgm:cxn modelId="{F39DE938-CD8C-4674-998F-C2B1B4E9FBEB}" type="presParOf" srcId="{B6AFA33E-5912-4129-9CD1-DBCCA6CD58EC}" destId="{FFD74AF5-9CCF-4E5C-BCF6-02FF63ED8BEC}" srcOrd="5" destOrd="0" presId="urn:microsoft.com/office/officeart/2005/8/layout/StepDownProcess"/>
    <dgm:cxn modelId="{44667098-FFC5-498B-ADCE-558454CE5D08}" type="presParOf" srcId="{B6AFA33E-5912-4129-9CD1-DBCCA6CD58EC}" destId="{318E547F-EFAF-41F4-8917-6D5B0409F00D}" srcOrd="6" destOrd="0" presId="urn:microsoft.com/office/officeart/2005/8/layout/StepDownProcess"/>
    <dgm:cxn modelId="{E61D8041-6873-406E-AF68-998FA2422355}" type="presParOf" srcId="{318E547F-EFAF-41F4-8917-6D5B0409F00D}" destId="{321647AC-F1A1-4733-9E18-5591BC38FA45}" srcOrd="0" destOrd="0" presId="urn:microsoft.com/office/officeart/2005/8/layout/StepDownProcess"/>
    <dgm:cxn modelId="{3008D3EF-0F9F-4BD7-B801-08C0074994C4}" type="presParOf" srcId="{318E547F-EFAF-41F4-8917-6D5B0409F00D}" destId="{6B6E9429-1A1A-4381-85CE-9C311305A727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5B56F-5C77-43CA-901E-FB8FD20B5BA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AA8E1-D4E7-489D-8C68-6A66A96C42A9}">
      <dgm:prSet phldrT="[Text]" phldr="0"/>
      <dgm:spPr>
        <a:solidFill>
          <a:srgbClr val="FFC000"/>
        </a:solidFill>
      </dgm:spPr>
      <dgm:t>
        <a:bodyPr/>
        <a:lstStyle/>
        <a:p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Were you selected?</a:t>
          </a:r>
        </a:p>
      </dgm:t>
    </dgm:pt>
    <dgm:pt modelId="{18228F3B-2FDB-4DF7-A63E-07E1E057BF2C}" type="parTrans" cxnId="{F2BC3EE1-08D4-4C21-B82C-6B029C49106D}">
      <dgm:prSet/>
      <dgm:spPr/>
      <dgm:t>
        <a:bodyPr/>
        <a:lstStyle/>
        <a:p>
          <a:endParaRPr lang="en-US"/>
        </a:p>
      </dgm:t>
    </dgm:pt>
    <dgm:pt modelId="{FEB756EF-7B6E-4D6E-BD92-3562D85D2120}" type="sibTrans" cxnId="{F2BC3EE1-08D4-4C21-B82C-6B029C49106D}">
      <dgm:prSet/>
      <dgm:spPr/>
      <dgm:t>
        <a:bodyPr/>
        <a:lstStyle/>
        <a:p>
          <a:endParaRPr lang="en-US"/>
        </a:p>
      </dgm:t>
    </dgm:pt>
    <dgm:pt modelId="{2165DB99-F5E7-43DB-9D93-6AD72F30C509}">
      <dgm:prSet phldrT="[Text]" phldr="0"/>
      <dgm:spPr>
        <a:solidFill>
          <a:srgbClr val="00B050"/>
        </a:solidFill>
      </dgm:spPr>
      <dgm:t>
        <a:bodyPr/>
        <a:lstStyle/>
        <a:p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YES</a:t>
          </a:r>
        </a:p>
      </dgm:t>
    </dgm:pt>
    <dgm:pt modelId="{98BF4CBE-0ECD-4142-A502-53CEABB1E5B9}" type="parTrans" cxnId="{5D85DEE1-B51B-450B-A5B7-B71676E909FE}">
      <dgm:prSet/>
      <dgm:spPr/>
      <dgm:t>
        <a:bodyPr/>
        <a:lstStyle/>
        <a:p>
          <a:endParaRPr lang="en-US"/>
        </a:p>
      </dgm:t>
    </dgm:pt>
    <dgm:pt modelId="{CEE0AC09-7CD8-45F8-9A83-FD001BD05414}" type="sibTrans" cxnId="{5D85DEE1-B51B-450B-A5B7-B71676E909FE}">
      <dgm:prSet/>
      <dgm:spPr/>
      <dgm:t>
        <a:bodyPr/>
        <a:lstStyle/>
        <a:p>
          <a:endParaRPr lang="en-US"/>
        </a:p>
      </dgm:t>
    </dgm:pt>
    <dgm:pt modelId="{92898893-A1E3-4733-8704-0B4E3B92FE17}">
      <dgm:prSet phldrT="[Text]" phldr="0"/>
      <dgm:spPr/>
      <dgm:t>
        <a:bodyPr/>
        <a:lstStyle/>
        <a:p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Proceed to step 4.</a:t>
          </a:r>
        </a:p>
      </dgm:t>
    </dgm:pt>
    <dgm:pt modelId="{10681A57-6DA8-49C6-8FA3-FEA2200057D6}" type="parTrans" cxnId="{326CC9AB-3C3B-4917-9285-42164EB403BB}">
      <dgm:prSet/>
      <dgm:spPr/>
      <dgm:t>
        <a:bodyPr/>
        <a:lstStyle/>
        <a:p>
          <a:endParaRPr lang="en-US"/>
        </a:p>
      </dgm:t>
    </dgm:pt>
    <dgm:pt modelId="{C7E84016-F469-418B-988C-DC0B7EC9CEC5}" type="sibTrans" cxnId="{326CC9AB-3C3B-4917-9285-42164EB403BB}">
      <dgm:prSet/>
      <dgm:spPr/>
      <dgm:t>
        <a:bodyPr/>
        <a:lstStyle/>
        <a:p>
          <a:endParaRPr lang="en-US"/>
        </a:p>
      </dgm:t>
    </dgm:pt>
    <dgm:pt modelId="{4C7D5835-639E-44AB-A677-EFFB7853A78E}">
      <dgm:prSet phldrT="[Text]" phldr="0"/>
      <dgm:spPr>
        <a:solidFill>
          <a:srgbClr val="FF0000"/>
        </a:solidFill>
      </dgm:spPr>
      <dgm:t>
        <a:bodyPr/>
        <a:lstStyle/>
        <a:p>
          <a:r>
            <a:rPr lang="en-US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NO</a:t>
          </a:r>
        </a:p>
      </dgm:t>
    </dgm:pt>
    <dgm:pt modelId="{DA4A7200-E36B-4671-9C8F-F6243A96D6B7}" type="parTrans" cxnId="{DF9836CF-83AB-4524-80C8-9E160D99F24B}">
      <dgm:prSet/>
      <dgm:spPr/>
      <dgm:t>
        <a:bodyPr/>
        <a:lstStyle/>
        <a:p>
          <a:endParaRPr lang="en-US"/>
        </a:p>
      </dgm:t>
    </dgm:pt>
    <dgm:pt modelId="{56FF0455-958A-456F-B335-2F0CA46FE51A}" type="sibTrans" cxnId="{DF9836CF-83AB-4524-80C8-9E160D99F24B}">
      <dgm:prSet/>
      <dgm:spPr/>
      <dgm:t>
        <a:bodyPr/>
        <a:lstStyle/>
        <a:p>
          <a:endParaRPr lang="en-US"/>
        </a:p>
      </dgm:t>
    </dgm:pt>
    <dgm:pt modelId="{9A5AE88C-C769-45D9-88A0-56E6E421C0FB}">
      <dgm:prSet phldrT="[Text]" custT="1"/>
      <dgm:spPr/>
      <dgm:t>
        <a:bodyPr/>
        <a:lstStyle/>
        <a:p>
          <a:r>
            <a:rPr lang="en-US" sz="9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Improve your record (EP FITREP, JPME, masters, service schools) and wait until next September.</a:t>
          </a:r>
        </a:p>
      </dgm:t>
    </dgm:pt>
    <dgm:pt modelId="{54AFA45E-66D1-4DCC-B253-8060448AC82B}" type="parTrans" cxnId="{1D910EBA-12F9-4C0A-87B7-D2A6A4019661}">
      <dgm:prSet/>
      <dgm:spPr/>
      <dgm:t>
        <a:bodyPr/>
        <a:lstStyle/>
        <a:p>
          <a:endParaRPr lang="en-US"/>
        </a:p>
      </dgm:t>
    </dgm:pt>
    <dgm:pt modelId="{C4089BB3-A686-4BCC-BC48-996A6FB00E9A}" type="sibTrans" cxnId="{1D910EBA-12F9-4C0A-87B7-D2A6A4019661}">
      <dgm:prSet/>
      <dgm:spPr/>
      <dgm:t>
        <a:bodyPr/>
        <a:lstStyle/>
        <a:p>
          <a:endParaRPr lang="en-US"/>
        </a:p>
      </dgm:t>
    </dgm:pt>
    <dgm:pt modelId="{EDF4F5B0-BCB4-4E09-9322-D62275403290}" type="pres">
      <dgm:prSet presAssocID="{D5E5B56F-5C77-43CA-901E-FB8FD20B5BA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221B650-2C80-4C71-A701-9AD18C1A714F}" type="pres">
      <dgm:prSet presAssocID="{918AA8E1-D4E7-489D-8C68-6A66A96C42A9}" presName="root1" presStyleCnt="0"/>
      <dgm:spPr/>
    </dgm:pt>
    <dgm:pt modelId="{ADB1EA8D-8225-4F67-9BD2-B5E9750229A0}" type="pres">
      <dgm:prSet presAssocID="{918AA8E1-D4E7-489D-8C68-6A66A96C42A9}" presName="LevelOneTextNode" presStyleLbl="node0" presStyleIdx="0" presStyleCnt="1">
        <dgm:presLayoutVars>
          <dgm:chPref val="3"/>
        </dgm:presLayoutVars>
      </dgm:prSet>
      <dgm:spPr/>
    </dgm:pt>
    <dgm:pt modelId="{FFFD340D-9F9B-444C-8193-0D719CFB4099}" type="pres">
      <dgm:prSet presAssocID="{918AA8E1-D4E7-489D-8C68-6A66A96C42A9}" presName="level2hierChild" presStyleCnt="0"/>
      <dgm:spPr/>
    </dgm:pt>
    <dgm:pt modelId="{F0D8857F-F6FE-426B-BD93-AE90A6508527}" type="pres">
      <dgm:prSet presAssocID="{98BF4CBE-0ECD-4142-A502-53CEABB1E5B9}" presName="conn2-1" presStyleLbl="parChTrans1D2" presStyleIdx="0" presStyleCnt="2"/>
      <dgm:spPr/>
    </dgm:pt>
    <dgm:pt modelId="{413F4C06-DCB0-480A-B863-F0A7773EE629}" type="pres">
      <dgm:prSet presAssocID="{98BF4CBE-0ECD-4142-A502-53CEABB1E5B9}" presName="connTx" presStyleLbl="parChTrans1D2" presStyleIdx="0" presStyleCnt="2"/>
      <dgm:spPr/>
    </dgm:pt>
    <dgm:pt modelId="{DAFD6953-E92D-4E5A-992B-53DB7ADEB81A}" type="pres">
      <dgm:prSet presAssocID="{2165DB99-F5E7-43DB-9D93-6AD72F30C509}" presName="root2" presStyleCnt="0"/>
      <dgm:spPr/>
    </dgm:pt>
    <dgm:pt modelId="{6C284A85-4A23-42BA-A589-C0EB8425D82E}" type="pres">
      <dgm:prSet presAssocID="{2165DB99-F5E7-43DB-9D93-6AD72F30C509}" presName="LevelTwoTextNode" presStyleLbl="node2" presStyleIdx="0" presStyleCnt="2" custLinFactY="100000" custLinFactNeighborY="145177">
        <dgm:presLayoutVars>
          <dgm:chPref val="3"/>
        </dgm:presLayoutVars>
      </dgm:prSet>
      <dgm:spPr/>
    </dgm:pt>
    <dgm:pt modelId="{C5A269D0-A42B-4C0A-9642-249A6A4DCFCA}" type="pres">
      <dgm:prSet presAssocID="{2165DB99-F5E7-43DB-9D93-6AD72F30C509}" presName="level3hierChild" presStyleCnt="0"/>
      <dgm:spPr/>
    </dgm:pt>
    <dgm:pt modelId="{A5045443-D811-4CD1-B339-DE2241599FEF}" type="pres">
      <dgm:prSet presAssocID="{10681A57-6DA8-49C6-8FA3-FEA2200057D6}" presName="conn2-1" presStyleLbl="parChTrans1D3" presStyleIdx="0" presStyleCnt="2"/>
      <dgm:spPr/>
    </dgm:pt>
    <dgm:pt modelId="{0151F986-1D59-4670-9E23-EEA246BC1461}" type="pres">
      <dgm:prSet presAssocID="{10681A57-6DA8-49C6-8FA3-FEA2200057D6}" presName="connTx" presStyleLbl="parChTrans1D3" presStyleIdx="0" presStyleCnt="2"/>
      <dgm:spPr/>
    </dgm:pt>
    <dgm:pt modelId="{C41090C2-FBDE-413A-81BF-926BA5913BDF}" type="pres">
      <dgm:prSet presAssocID="{92898893-A1E3-4733-8704-0B4E3B92FE17}" presName="root2" presStyleCnt="0"/>
      <dgm:spPr/>
    </dgm:pt>
    <dgm:pt modelId="{A7DF494A-6BC7-433F-B4A6-A5A305FB282C}" type="pres">
      <dgm:prSet presAssocID="{92898893-A1E3-4733-8704-0B4E3B92FE17}" presName="LevelTwoTextNode" presStyleLbl="node3" presStyleIdx="0" presStyleCnt="2" custScaleX="126855" custScaleY="145374" custLinFactY="140474" custLinFactNeighborX="13788" custLinFactNeighborY="200000">
        <dgm:presLayoutVars>
          <dgm:chPref val="3"/>
        </dgm:presLayoutVars>
      </dgm:prSet>
      <dgm:spPr/>
    </dgm:pt>
    <dgm:pt modelId="{3B6064DD-929F-4843-BF2F-0C7320C83C9F}" type="pres">
      <dgm:prSet presAssocID="{92898893-A1E3-4733-8704-0B4E3B92FE17}" presName="level3hierChild" presStyleCnt="0"/>
      <dgm:spPr/>
    </dgm:pt>
    <dgm:pt modelId="{AE03DE05-3EE5-49E8-93A8-53D0E0D3AC89}" type="pres">
      <dgm:prSet presAssocID="{DA4A7200-E36B-4671-9C8F-F6243A96D6B7}" presName="conn2-1" presStyleLbl="parChTrans1D2" presStyleIdx="1" presStyleCnt="2"/>
      <dgm:spPr/>
    </dgm:pt>
    <dgm:pt modelId="{87067EFE-AD4B-4AA0-B480-3FF737CAE50A}" type="pres">
      <dgm:prSet presAssocID="{DA4A7200-E36B-4671-9C8F-F6243A96D6B7}" presName="connTx" presStyleLbl="parChTrans1D2" presStyleIdx="1" presStyleCnt="2"/>
      <dgm:spPr/>
    </dgm:pt>
    <dgm:pt modelId="{72F02F6D-3D53-4D64-AB31-DCEFA676C722}" type="pres">
      <dgm:prSet presAssocID="{4C7D5835-639E-44AB-A677-EFFB7853A78E}" presName="root2" presStyleCnt="0"/>
      <dgm:spPr/>
    </dgm:pt>
    <dgm:pt modelId="{829E16DC-A5B9-4F7D-AD17-F15309FBDCFB}" type="pres">
      <dgm:prSet presAssocID="{4C7D5835-639E-44AB-A677-EFFB7853A78E}" presName="LevelTwoTextNode" presStyleLbl="node2" presStyleIdx="1" presStyleCnt="2" custLinFactY="-100000" custLinFactNeighborX="-4597" custLinFactNeighborY="-100693">
        <dgm:presLayoutVars>
          <dgm:chPref val="3"/>
        </dgm:presLayoutVars>
      </dgm:prSet>
      <dgm:spPr/>
    </dgm:pt>
    <dgm:pt modelId="{22A1C24E-6569-4F99-ADA7-478EBB26540D}" type="pres">
      <dgm:prSet presAssocID="{4C7D5835-639E-44AB-A677-EFFB7853A78E}" presName="level3hierChild" presStyleCnt="0"/>
      <dgm:spPr/>
    </dgm:pt>
    <dgm:pt modelId="{F06A1D1C-778C-4DA8-B734-662C652A9310}" type="pres">
      <dgm:prSet presAssocID="{54AFA45E-66D1-4DCC-B253-8060448AC82B}" presName="conn2-1" presStyleLbl="parChTrans1D3" presStyleIdx="1" presStyleCnt="2"/>
      <dgm:spPr/>
    </dgm:pt>
    <dgm:pt modelId="{7E1FFFDB-C872-4780-BDAC-2F7556D73E6D}" type="pres">
      <dgm:prSet presAssocID="{54AFA45E-66D1-4DCC-B253-8060448AC82B}" presName="connTx" presStyleLbl="parChTrans1D3" presStyleIdx="1" presStyleCnt="2"/>
      <dgm:spPr/>
    </dgm:pt>
    <dgm:pt modelId="{6E5E507C-50F9-4A64-A05E-1EA07FB684C5}" type="pres">
      <dgm:prSet presAssocID="{9A5AE88C-C769-45D9-88A0-56E6E421C0FB}" presName="root2" presStyleCnt="0"/>
      <dgm:spPr/>
    </dgm:pt>
    <dgm:pt modelId="{365048E7-B1BE-4BEE-A259-8137B67BB9B8}" type="pres">
      <dgm:prSet presAssocID="{9A5AE88C-C769-45D9-88A0-56E6E421C0FB}" presName="LevelTwoTextNode" presStyleLbl="node3" presStyleIdx="1" presStyleCnt="2" custScaleX="214086" custScaleY="209747" custLinFactY="-99177" custLinFactNeighborY="-100000">
        <dgm:presLayoutVars>
          <dgm:chPref val="3"/>
        </dgm:presLayoutVars>
      </dgm:prSet>
      <dgm:spPr/>
    </dgm:pt>
    <dgm:pt modelId="{7402ADF6-B25E-4A2F-865D-C7AE0F202390}" type="pres">
      <dgm:prSet presAssocID="{9A5AE88C-C769-45D9-88A0-56E6E421C0FB}" presName="level3hierChild" presStyleCnt="0"/>
      <dgm:spPr/>
    </dgm:pt>
  </dgm:ptLst>
  <dgm:cxnLst>
    <dgm:cxn modelId="{C712A90D-D955-4FAA-8646-93648F49AE36}" type="presOf" srcId="{98BF4CBE-0ECD-4142-A502-53CEABB1E5B9}" destId="{F0D8857F-F6FE-426B-BD93-AE90A6508527}" srcOrd="0" destOrd="0" presId="urn:microsoft.com/office/officeart/2005/8/layout/hierarchy2"/>
    <dgm:cxn modelId="{B4443D10-FE31-4560-AEB7-D90F9E41C524}" type="presOf" srcId="{54AFA45E-66D1-4DCC-B253-8060448AC82B}" destId="{7E1FFFDB-C872-4780-BDAC-2F7556D73E6D}" srcOrd="1" destOrd="0" presId="urn:microsoft.com/office/officeart/2005/8/layout/hierarchy2"/>
    <dgm:cxn modelId="{1D3CC678-D86A-4EE3-8BF5-1F53723EB7A7}" type="presOf" srcId="{4C7D5835-639E-44AB-A677-EFFB7853A78E}" destId="{829E16DC-A5B9-4F7D-AD17-F15309FBDCFB}" srcOrd="0" destOrd="0" presId="urn:microsoft.com/office/officeart/2005/8/layout/hierarchy2"/>
    <dgm:cxn modelId="{59D23C81-290C-4995-AF0C-48DF7D4AB115}" type="presOf" srcId="{92898893-A1E3-4733-8704-0B4E3B92FE17}" destId="{A7DF494A-6BC7-433F-B4A6-A5A305FB282C}" srcOrd="0" destOrd="0" presId="urn:microsoft.com/office/officeart/2005/8/layout/hierarchy2"/>
    <dgm:cxn modelId="{6E8E508A-BFF5-45DD-ACD6-6F6597BFE617}" type="presOf" srcId="{2165DB99-F5E7-43DB-9D93-6AD72F30C509}" destId="{6C284A85-4A23-42BA-A589-C0EB8425D82E}" srcOrd="0" destOrd="0" presId="urn:microsoft.com/office/officeart/2005/8/layout/hierarchy2"/>
    <dgm:cxn modelId="{31C9C897-4084-4565-8616-3D79CA08F438}" type="presOf" srcId="{DA4A7200-E36B-4671-9C8F-F6243A96D6B7}" destId="{87067EFE-AD4B-4AA0-B480-3FF737CAE50A}" srcOrd="1" destOrd="0" presId="urn:microsoft.com/office/officeart/2005/8/layout/hierarchy2"/>
    <dgm:cxn modelId="{69210EA1-B9A3-4647-8057-AFBDB3EFF8D2}" type="presOf" srcId="{10681A57-6DA8-49C6-8FA3-FEA2200057D6}" destId="{A5045443-D811-4CD1-B339-DE2241599FEF}" srcOrd="0" destOrd="0" presId="urn:microsoft.com/office/officeart/2005/8/layout/hierarchy2"/>
    <dgm:cxn modelId="{197F8FA8-84C6-4ECB-8F85-0D757C91C5D9}" type="presOf" srcId="{9A5AE88C-C769-45D9-88A0-56E6E421C0FB}" destId="{365048E7-B1BE-4BEE-A259-8137B67BB9B8}" srcOrd="0" destOrd="0" presId="urn:microsoft.com/office/officeart/2005/8/layout/hierarchy2"/>
    <dgm:cxn modelId="{326CC9AB-3C3B-4917-9285-42164EB403BB}" srcId="{2165DB99-F5E7-43DB-9D93-6AD72F30C509}" destId="{92898893-A1E3-4733-8704-0B4E3B92FE17}" srcOrd="0" destOrd="0" parTransId="{10681A57-6DA8-49C6-8FA3-FEA2200057D6}" sibTransId="{C7E84016-F469-418B-988C-DC0B7EC9CEC5}"/>
    <dgm:cxn modelId="{DCD2D1B0-CEC1-4C26-96B2-80617B802AEB}" type="presOf" srcId="{98BF4CBE-0ECD-4142-A502-53CEABB1E5B9}" destId="{413F4C06-DCB0-480A-B863-F0A7773EE629}" srcOrd="1" destOrd="0" presId="urn:microsoft.com/office/officeart/2005/8/layout/hierarchy2"/>
    <dgm:cxn modelId="{1D910EBA-12F9-4C0A-87B7-D2A6A4019661}" srcId="{4C7D5835-639E-44AB-A677-EFFB7853A78E}" destId="{9A5AE88C-C769-45D9-88A0-56E6E421C0FB}" srcOrd="0" destOrd="0" parTransId="{54AFA45E-66D1-4DCC-B253-8060448AC82B}" sibTransId="{C4089BB3-A686-4BCC-BC48-996A6FB00E9A}"/>
    <dgm:cxn modelId="{D526BAC4-1C47-44A5-9F23-135D0B637946}" type="presOf" srcId="{10681A57-6DA8-49C6-8FA3-FEA2200057D6}" destId="{0151F986-1D59-4670-9E23-EEA246BC1461}" srcOrd="1" destOrd="0" presId="urn:microsoft.com/office/officeart/2005/8/layout/hierarchy2"/>
    <dgm:cxn modelId="{927581C8-37E1-4527-9CCB-F154641A3CF5}" type="presOf" srcId="{54AFA45E-66D1-4DCC-B253-8060448AC82B}" destId="{F06A1D1C-778C-4DA8-B734-662C652A9310}" srcOrd="0" destOrd="0" presId="urn:microsoft.com/office/officeart/2005/8/layout/hierarchy2"/>
    <dgm:cxn modelId="{DF9836CF-83AB-4524-80C8-9E160D99F24B}" srcId="{918AA8E1-D4E7-489D-8C68-6A66A96C42A9}" destId="{4C7D5835-639E-44AB-A677-EFFB7853A78E}" srcOrd="1" destOrd="0" parTransId="{DA4A7200-E36B-4671-9C8F-F6243A96D6B7}" sibTransId="{56FF0455-958A-456F-B335-2F0CA46FE51A}"/>
    <dgm:cxn modelId="{AC95D5D0-E403-4D17-B7B2-E3AFED3930AC}" type="presOf" srcId="{D5E5B56F-5C77-43CA-901E-FB8FD20B5BA1}" destId="{EDF4F5B0-BCB4-4E09-9322-D62275403290}" srcOrd="0" destOrd="0" presId="urn:microsoft.com/office/officeart/2005/8/layout/hierarchy2"/>
    <dgm:cxn modelId="{6C18C7D1-CD0F-4D89-ABAA-146FBDC2D33E}" type="presOf" srcId="{918AA8E1-D4E7-489D-8C68-6A66A96C42A9}" destId="{ADB1EA8D-8225-4F67-9BD2-B5E9750229A0}" srcOrd="0" destOrd="0" presId="urn:microsoft.com/office/officeart/2005/8/layout/hierarchy2"/>
    <dgm:cxn modelId="{4C954AD8-1676-4BEB-A801-83ADA384A3AD}" type="presOf" srcId="{DA4A7200-E36B-4671-9C8F-F6243A96D6B7}" destId="{AE03DE05-3EE5-49E8-93A8-53D0E0D3AC89}" srcOrd="0" destOrd="0" presId="urn:microsoft.com/office/officeart/2005/8/layout/hierarchy2"/>
    <dgm:cxn modelId="{F2BC3EE1-08D4-4C21-B82C-6B029C49106D}" srcId="{D5E5B56F-5C77-43CA-901E-FB8FD20B5BA1}" destId="{918AA8E1-D4E7-489D-8C68-6A66A96C42A9}" srcOrd="0" destOrd="0" parTransId="{18228F3B-2FDB-4DF7-A63E-07E1E057BF2C}" sibTransId="{FEB756EF-7B6E-4D6E-BD92-3562D85D2120}"/>
    <dgm:cxn modelId="{5D85DEE1-B51B-450B-A5B7-B71676E909FE}" srcId="{918AA8E1-D4E7-489D-8C68-6A66A96C42A9}" destId="{2165DB99-F5E7-43DB-9D93-6AD72F30C509}" srcOrd="0" destOrd="0" parTransId="{98BF4CBE-0ECD-4142-A502-53CEABB1E5B9}" sibTransId="{CEE0AC09-7CD8-45F8-9A83-FD001BD05414}"/>
    <dgm:cxn modelId="{21DFA4F0-5888-4AC9-AF85-57F100CAF871}" type="presParOf" srcId="{EDF4F5B0-BCB4-4E09-9322-D62275403290}" destId="{9221B650-2C80-4C71-A701-9AD18C1A714F}" srcOrd="0" destOrd="0" presId="urn:microsoft.com/office/officeart/2005/8/layout/hierarchy2"/>
    <dgm:cxn modelId="{A5352977-C7FB-4713-AA40-ABE63334A2B4}" type="presParOf" srcId="{9221B650-2C80-4C71-A701-9AD18C1A714F}" destId="{ADB1EA8D-8225-4F67-9BD2-B5E9750229A0}" srcOrd="0" destOrd="0" presId="urn:microsoft.com/office/officeart/2005/8/layout/hierarchy2"/>
    <dgm:cxn modelId="{969F8644-9637-40F5-945B-6DD48BF20865}" type="presParOf" srcId="{9221B650-2C80-4C71-A701-9AD18C1A714F}" destId="{FFFD340D-9F9B-444C-8193-0D719CFB4099}" srcOrd="1" destOrd="0" presId="urn:microsoft.com/office/officeart/2005/8/layout/hierarchy2"/>
    <dgm:cxn modelId="{304B7377-B557-4338-979E-2402D1148216}" type="presParOf" srcId="{FFFD340D-9F9B-444C-8193-0D719CFB4099}" destId="{F0D8857F-F6FE-426B-BD93-AE90A6508527}" srcOrd="0" destOrd="0" presId="urn:microsoft.com/office/officeart/2005/8/layout/hierarchy2"/>
    <dgm:cxn modelId="{F49FA33F-251F-4C93-9B84-88FE7C6032F5}" type="presParOf" srcId="{F0D8857F-F6FE-426B-BD93-AE90A6508527}" destId="{413F4C06-DCB0-480A-B863-F0A7773EE629}" srcOrd="0" destOrd="0" presId="urn:microsoft.com/office/officeart/2005/8/layout/hierarchy2"/>
    <dgm:cxn modelId="{572E1F72-1954-424A-9020-5FBA9AA58392}" type="presParOf" srcId="{FFFD340D-9F9B-444C-8193-0D719CFB4099}" destId="{DAFD6953-E92D-4E5A-992B-53DB7ADEB81A}" srcOrd="1" destOrd="0" presId="urn:microsoft.com/office/officeart/2005/8/layout/hierarchy2"/>
    <dgm:cxn modelId="{E895B7E9-0813-4DC1-BF77-FA92A829DD13}" type="presParOf" srcId="{DAFD6953-E92D-4E5A-992B-53DB7ADEB81A}" destId="{6C284A85-4A23-42BA-A589-C0EB8425D82E}" srcOrd="0" destOrd="0" presId="urn:microsoft.com/office/officeart/2005/8/layout/hierarchy2"/>
    <dgm:cxn modelId="{5C7604A9-744A-4938-8B77-A261C0266103}" type="presParOf" srcId="{DAFD6953-E92D-4E5A-992B-53DB7ADEB81A}" destId="{C5A269D0-A42B-4C0A-9642-249A6A4DCFCA}" srcOrd="1" destOrd="0" presId="urn:microsoft.com/office/officeart/2005/8/layout/hierarchy2"/>
    <dgm:cxn modelId="{FC22CFBA-A0B5-4F5E-B4F6-4948D36C2871}" type="presParOf" srcId="{C5A269D0-A42B-4C0A-9642-249A6A4DCFCA}" destId="{A5045443-D811-4CD1-B339-DE2241599FEF}" srcOrd="0" destOrd="0" presId="urn:microsoft.com/office/officeart/2005/8/layout/hierarchy2"/>
    <dgm:cxn modelId="{E3908290-9217-4D4E-B8D4-0177D728BA9B}" type="presParOf" srcId="{A5045443-D811-4CD1-B339-DE2241599FEF}" destId="{0151F986-1D59-4670-9E23-EEA246BC1461}" srcOrd="0" destOrd="0" presId="urn:microsoft.com/office/officeart/2005/8/layout/hierarchy2"/>
    <dgm:cxn modelId="{CF5E1A77-6288-498E-B9C4-DCCB8537B8FD}" type="presParOf" srcId="{C5A269D0-A42B-4C0A-9642-249A6A4DCFCA}" destId="{C41090C2-FBDE-413A-81BF-926BA5913BDF}" srcOrd="1" destOrd="0" presId="urn:microsoft.com/office/officeart/2005/8/layout/hierarchy2"/>
    <dgm:cxn modelId="{372DA2A2-DF56-484B-9740-921F2109268B}" type="presParOf" srcId="{C41090C2-FBDE-413A-81BF-926BA5913BDF}" destId="{A7DF494A-6BC7-433F-B4A6-A5A305FB282C}" srcOrd="0" destOrd="0" presId="urn:microsoft.com/office/officeart/2005/8/layout/hierarchy2"/>
    <dgm:cxn modelId="{45F930BB-F7CD-4F90-A984-DD0C5D834081}" type="presParOf" srcId="{C41090C2-FBDE-413A-81BF-926BA5913BDF}" destId="{3B6064DD-929F-4843-BF2F-0C7320C83C9F}" srcOrd="1" destOrd="0" presId="urn:microsoft.com/office/officeart/2005/8/layout/hierarchy2"/>
    <dgm:cxn modelId="{9786CBF5-9E54-4C61-91F6-D89D9B7C1C6A}" type="presParOf" srcId="{FFFD340D-9F9B-444C-8193-0D719CFB4099}" destId="{AE03DE05-3EE5-49E8-93A8-53D0E0D3AC89}" srcOrd="2" destOrd="0" presId="urn:microsoft.com/office/officeart/2005/8/layout/hierarchy2"/>
    <dgm:cxn modelId="{DEE665D7-3573-4052-B97D-0A0C107D040A}" type="presParOf" srcId="{AE03DE05-3EE5-49E8-93A8-53D0E0D3AC89}" destId="{87067EFE-AD4B-4AA0-B480-3FF737CAE50A}" srcOrd="0" destOrd="0" presId="urn:microsoft.com/office/officeart/2005/8/layout/hierarchy2"/>
    <dgm:cxn modelId="{7615C840-97EA-440A-9DC7-2E4514A12DE8}" type="presParOf" srcId="{FFFD340D-9F9B-444C-8193-0D719CFB4099}" destId="{72F02F6D-3D53-4D64-AB31-DCEFA676C722}" srcOrd="3" destOrd="0" presId="urn:microsoft.com/office/officeart/2005/8/layout/hierarchy2"/>
    <dgm:cxn modelId="{EBB8AFFD-1392-4022-8870-A6EFABCB39FA}" type="presParOf" srcId="{72F02F6D-3D53-4D64-AB31-DCEFA676C722}" destId="{829E16DC-A5B9-4F7D-AD17-F15309FBDCFB}" srcOrd="0" destOrd="0" presId="urn:microsoft.com/office/officeart/2005/8/layout/hierarchy2"/>
    <dgm:cxn modelId="{53B7716D-7EBD-4EFD-8EC3-5D9486BA5EF1}" type="presParOf" srcId="{72F02F6D-3D53-4D64-AB31-DCEFA676C722}" destId="{22A1C24E-6569-4F99-ADA7-478EBB26540D}" srcOrd="1" destOrd="0" presId="urn:microsoft.com/office/officeart/2005/8/layout/hierarchy2"/>
    <dgm:cxn modelId="{6D657E8D-8840-4449-8E43-71B6978B827B}" type="presParOf" srcId="{22A1C24E-6569-4F99-ADA7-478EBB26540D}" destId="{F06A1D1C-778C-4DA8-B734-662C652A9310}" srcOrd="0" destOrd="0" presId="urn:microsoft.com/office/officeart/2005/8/layout/hierarchy2"/>
    <dgm:cxn modelId="{74EE8BBB-9D78-41B5-88D2-4852D89CB872}" type="presParOf" srcId="{F06A1D1C-778C-4DA8-B734-662C652A9310}" destId="{7E1FFFDB-C872-4780-BDAC-2F7556D73E6D}" srcOrd="0" destOrd="0" presId="urn:microsoft.com/office/officeart/2005/8/layout/hierarchy2"/>
    <dgm:cxn modelId="{6C65040C-149C-41AC-89E0-69634489853C}" type="presParOf" srcId="{22A1C24E-6569-4F99-ADA7-478EBB26540D}" destId="{6E5E507C-50F9-4A64-A05E-1EA07FB684C5}" srcOrd="1" destOrd="0" presId="urn:microsoft.com/office/officeart/2005/8/layout/hierarchy2"/>
    <dgm:cxn modelId="{060831BA-0DE7-41FF-AFEF-7F591C8D2A11}" type="presParOf" srcId="{6E5E507C-50F9-4A64-A05E-1EA07FB684C5}" destId="{365048E7-B1BE-4BEE-A259-8137B67BB9B8}" srcOrd="0" destOrd="0" presId="urn:microsoft.com/office/officeart/2005/8/layout/hierarchy2"/>
    <dgm:cxn modelId="{C773634B-C5D5-4667-B141-80A06C40238B}" type="presParOf" srcId="{6E5E507C-50F9-4A64-A05E-1EA07FB684C5}" destId="{7402ADF6-B25E-4A2F-865D-C7AE0F20239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E5B56F-5C77-43CA-901E-FB8FD20B5BA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8AA8E1-D4E7-489D-8C68-6A66A96C42A9}">
      <dgm:prSet phldrT="[Text]" phldr="0"/>
      <dgm:spPr>
        <a:solidFill>
          <a:srgbClr val="FFC00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Did you pass?</a:t>
          </a:r>
        </a:p>
      </dgm:t>
    </dgm:pt>
    <dgm:pt modelId="{18228F3B-2FDB-4DF7-A63E-07E1E057BF2C}" type="parTrans" cxnId="{F2BC3EE1-08D4-4C21-B82C-6B029C49106D}">
      <dgm:prSet/>
      <dgm:spPr/>
      <dgm:t>
        <a:bodyPr/>
        <a:lstStyle/>
        <a:p>
          <a:endParaRPr lang="en-US"/>
        </a:p>
      </dgm:t>
    </dgm:pt>
    <dgm:pt modelId="{FEB756EF-7B6E-4D6E-BD92-3562D85D2120}" type="sibTrans" cxnId="{F2BC3EE1-08D4-4C21-B82C-6B029C49106D}">
      <dgm:prSet/>
      <dgm:spPr/>
      <dgm:t>
        <a:bodyPr/>
        <a:lstStyle/>
        <a:p>
          <a:endParaRPr lang="en-US"/>
        </a:p>
      </dgm:t>
    </dgm:pt>
    <dgm:pt modelId="{2165DB99-F5E7-43DB-9D93-6AD72F30C509}">
      <dgm:prSet phldrT="[Text]" phldr="0"/>
      <dgm:spPr>
        <a:solidFill>
          <a:srgbClr val="00B05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YES</a:t>
          </a:r>
        </a:p>
      </dgm:t>
    </dgm:pt>
    <dgm:pt modelId="{98BF4CBE-0ECD-4142-A502-53CEABB1E5B9}" type="parTrans" cxnId="{5D85DEE1-B51B-450B-A5B7-B71676E909FE}">
      <dgm:prSet/>
      <dgm:spPr/>
      <dgm:t>
        <a:bodyPr/>
        <a:lstStyle/>
        <a:p>
          <a:endParaRPr lang="en-US"/>
        </a:p>
      </dgm:t>
    </dgm:pt>
    <dgm:pt modelId="{CEE0AC09-7CD8-45F8-9A83-FD001BD05414}" type="sibTrans" cxnId="{5D85DEE1-B51B-450B-A5B7-B71676E909FE}">
      <dgm:prSet/>
      <dgm:spPr/>
      <dgm:t>
        <a:bodyPr/>
        <a:lstStyle/>
        <a:p>
          <a:endParaRPr lang="en-US"/>
        </a:p>
      </dgm:t>
    </dgm:pt>
    <dgm:pt modelId="{92898893-A1E3-4733-8704-0B4E3B92FE17}">
      <dgm:prSet phldrT="[Text]" phldr="0"/>
      <dgm:spPr/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Proceed to step 2.</a:t>
          </a:r>
        </a:p>
      </dgm:t>
    </dgm:pt>
    <dgm:pt modelId="{10681A57-6DA8-49C6-8FA3-FEA2200057D6}" type="parTrans" cxnId="{326CC9AB-3C3B-4917-9285-42164EB403BB}">
      <dgm:prSet/>
      <dgm:spPr/>
      <dgm:t>
        <a:bodyPr/>
        <a:lstStyle/>
        <a:p>
          <a:endParaRPr lang="en-US"/>
        </a:p>
      </dgm:t>
    </dgm:pt>
    <dgm:pt modelId="{C7E84016-F469-418B-988C-DC0B7EC9CEC5}" type="sibTrans" cxnId="{326CC9AB-3C3B-4917-9285-42164EB403BB}">
      <dgm:prSet/>
      <dgm:spPr/>
      <dgm:t>
        <a:bodyPr/>
        <a:lstStyle/>
        <a:p>
          <a:endParaRPr lang="en-US"/>
        </a:p>
      </dgm:t>
    </dgm:pt>
    <dgm:pt modelId="{4C7D5835-639E-44AB-A677-EFFB7853A78E}">
      <dgm:prSet phldrT="[Text]" phldr="0"/>
      <dgm:spPr>
        <a:solidFill>
          <a:srgbClr val="FF0000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</a:t>
          </a:r>
        </a:p>
      </dgm:t>
    </dgm:pt>
    <dgm:pt modelId="{DA4A7200-E36B-4671-9C8F-F6243A96D6B7}" type="parTrans" cxnId="{DF9836CF-83AB-4524-80C8-9E160D99F24B}">
      <dgm:prSet/>
      <dgm:spPr/>
      <dgm:t>
        <a:bodyPr/>
        <a:lstStyle/>
        <a:p>
          <a:endParaRPr lang="en-US"/>
        </a:p>
      </dgm:t>
    </dgm:pt>
    <dgm:pt modelId="{56FF0455-958A-456F-B335-2F0CA46FE51A}" type="sibTrans" cxnId="{DF9836CF-83AB-4524-80C8-9E160D99F24B}">
      <dgm:prSet/>
      <dgm:spPr/>
      <dgm:t>
        <a:bodyPr/>
        <a:lstStyle/>
        <a:p>
          <a:endParaRPr lang="en-US"/>
        </a:p>
      </dgm:t>
    </dgm:pt>
    <dgm:pt modelId="{9A5AE88C-C769-45D9-88A0-56E6E421C0FB}">
      <dgm:prSet phldrT="[Text]"/>
      <dgm:spPr/>
      <dgm:t>
        <a:bodyPr/>
        <a:lstStyle/>
        <a:p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Redo board. Reconsider</a:t>
          </a:r>
          <a:b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being a CO.</a:t>
          </a:r>
        </a:p>
      </dgm:t>
    </dgm:pt>
    <dgm:pt modelId="{54AFA45E-66D1-4DCC-B253-8060448AC82B}" type="parTrans" cxnId="{1D910EBA-12F9-4C0A-87B7-D2A6A4019661}">
      <dgm:prSet/>
      <dgm:spPr/>
      <dgm:t>
        <a:bodyPr/>
        <a:lstStyle/>
        <a:p>
          <a:endParaRPr lang="en-US"/>
        </a:p>
      </dgm:t>
    </dgm:pt>
    <dgm:pt modelId="{C4089BB3-A686-4BCC-BC48-996A6FB00E9A}" type="sibTrans" cxnId="{1D910EBA-12F9-4C0A-87B7-D2A6A4019661}">
      <dgm:prSet/>
      <dgm:spPr/>
      <dgm:t>
        <a:bodyPr/>
        <a:lstStyle/>
        <a:p>
          <a:endParaRPr lang="en-US"/>
        </a:p>
      </dgm:t>
    </dgm:pt>
    <dgm:pt modelId="{EDF4F5B0-BCB4-4E09-9322-D62275403290}" type="pres">
      <dgm:prSet presAssocID="{D5E5B56F-5C77-43CA-901E-FB8FD20B5BA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221B650-2C80-4C71-A701-9AD18C1A714F}" type="pres">
      <dgm:prSet presAssocID="{918AA8E1-D4E7-489D-8C68-6A66A96C42A9}" presName="root1" presStyleCnt="0"/>
      <dgm:spPr/>
    </dgm:pt>
    <dgm:pt modelId="{ADB1EA8D-8225-4F67-9BD2-B5E9750229A0}" type="pres">
      <dgm:prSet presAssocID="{918AA8E1-D4E7-489D-8C68-6A66A96C42A9}" presName="LevelOneTextNode" presStyleLbl="node0" presStyleIdx="0" presStyleCnt="1">
        <dgm:presLayoutVars>
          <dgm:chPref val="3"/>
        </dgm:presLayoutVars>
      </dgm:prSet>
      <dgm:spPr/>
    </dgm:pt>
    <dgm:pt modelId="{FFFD340D-9F9B-444C-8193-0D719CFB4099}" type="pres">
      <dgm:prSet presAssocID="{918AA8E1-D4E7-489D-8C68-6A66A96C42A9}" presName="level2hierChild" presStyleCnt="0"/>
      <dgm:spPr/>
    </dgm:pt>
    <dgm:pt modelId="{F0D8857F-F6FE-426B-BD93-AE90A6508527}" type="pres">
      <dgm:prSet presAssocID="{98BF4CBE-0ECD-4142-A502-53CEABB1E5B9}" presName="conn2-1" presStyleLbl="parChTrans1D2" presStyleIdx="0" presStyleCnt="2"/>
      <dgm:spPr/>
    </dgm:pt>
    <dgm:pt modelId="{413F4C06-DCB0-480A-B863-F0A7773EE629}" type="pres">
      <dgm:prSet presAssocID="{98BF4CBE-0ECD-4142-A502-53CEABB1E5B9}" presName="connTx" presStyleLbl="parChTrans1D2" presStyleIdx="0" presStyleCnt="2"/>
      <dgm:spPr/>
    </dgm:pt>
    <dgm:pt modelId="{DAFD6953-E92D-4E5A-992B-53DB7ADEB81A}" type="pres">
      <dgm:prSet presAssocID="{2165DB99-F5E7-43DB-9D93-6AD72F30C509}" presName="root2" presStyleCnt="0"/>
      <dgm:spPr/>
    </dgm:pt>
    <dgm:pt modelId="{6C284A85-4A23-42BA-A589-C0EB8425D82E}" type="pres">
      <dgm:prSet presAssocID="{2165DB99-F5E7-43DB-9D93-6AD72F30C509}" presName="LevelTwoTextNode" presStyleLbl="node2" presStyleIdx="0" presStyleCnt="2" custLinFactY="92716" custLinFactNeighborX="13068" custLinFactNeighborY="100000">
        <dgm:presLayoutVars>
          <dgm:chPref val="3"/>
        </dgm:presLayoutVars>
      </dgm:prSet>
      <dgm:spPr/>
    </dgm:pt>
    <dgm:pt modelId="{C5A269D0-A42B-4C0A-9642-249A6A4DCFCA}" type="pres">
      <dgm:prSet presAssocID="{2165DB99-F5E7-43DB-9D93-6AD72F30C509}" presName="level3hierChild" presStyleCnt="0"/>
      <dgm:spPr/>
    </dgm:pt>
    <dgm:pt modelId="{A5045443-D811-4CD1-B339-DE2241599FEF}" type="pres">
      <dgm:prSet presAssocID="{10681A57-6DA8-49C6-8FA3-FEA2200057D6}" presName="conn2-1" presStyleLbl="parChTrans1D3" presStyleIdx="0" presStyleCnt="2"/>
      <dgm:spPr/>
    </dgm:pt>
    <dgm:pt modelId="{0151F986-1D59-4670-9E23-EEA246BC1461}" type="pres">
      <dgm:prSet presAssocID="{10681A57-6DA8-49C6-8FA3-FEA2200057D6}" presName="connTx" presStyleLbl="parChTrans1D3" presStyleIdx="0" presStyleCnt="2"/>
      <dgm:spPr/>
    </dgm:pt>
    <dgm:pt modelId="{C41090C2-FBDE-413A-81BF-926BA5913BDF}" type="pres">
      <dgm:prSet presAssocID="{92898893-A1E3-4733-8704-0B4E3B92FE17}" presName="root2" presStyleCnt="0"/>
      <dgm:spPr/>
    </dgm:pt>
    <dgm:pt modelId="{A7DF494A-6BC7-433F-B4A6-A5A305FB282C}" type="pres">
      <dgm:prSet presAssocID="{92898893-A1E3-4733-8704-0B4E3B92FE17}" presName="LevelTwoTextNode" presStyleLbl="node3" presStyleIdx="0" presStyleCnt="2" custLinFactY="100000" custLinFactNeighborX="25243" custLinFactNeighborY="142716">
        <dgm:presLayoutVars>
          <dgm:chPref val="3"/>
        </dgm:presLayoutVars>
      </dgm:prSet>
      <dgm:spPr/>
    </dgm:pt>
    <dgm:pt modelId="{3B6064DD-929F-4843-BF2F-0C7320C83C9F}" type="pres">
      <dgm:prSet presAssocID="{92898893-A1E3-4733-8704-0B4E3B92FE17}" presName="level3hierChild" presStyleCnt="0"/>
      <dgm:spPr/>
    </dgm:pt>
    <dgm:pt modelId="{AE03DE05-3EE5-49E8-93A8-53D0E0D3AC89}" type="pres">
      <dgm:prSet presAssocID="{DA4A7200-E36B-4671-9C8F-F6243A96D6B7}" presName="conn2-1" presStyleLbl="parChTrans1D2" presStyleIdx="1" presStyleCnt="2"/>
      <dgm:spPr/>
    </dgm:pt>
    <dgm:pt modelId="{87067EFE-AD4B-4AA0-B480-3FF737CAE50A}" type="pres">
      <dgm:prSet presAssocID="{DA4A7200-E36B-4671-9C8F-F6243A96D6B7}" presName="connTx" presStyleLbl="parChTrans1D2" presStyleIdx="1" presStyleCnt="2"/>
      <dgm:spPr/>
    </dgm:pt>
    <dgm:pt modelId="{72F02F6D-3D53-4D64-AB31-DCEFA676C722}" type="pres">
      <dgm:prSet presAssocID="{4C7D5835-639E-44AB-A677-EFFB7853A78E}" presName="root2" presStyleCnt="0"/>
      <dgm:spPr/>
    </dgm:pt>
    <dgm:pt modelId="{829E16DC-A5B9-4F7D-AD17-F15309FBDCFB}" type="pres">
      <dgm:prSet presAssocID="{4C7D5835-639E-44AB-A677-EFFB7853A78E}" presName="LevelTwoTextNode" presStyleLbl="node2" presStyleIdx="1" presStyleCnt="2" custLinFactY="-45406" custLinFactNeighborX="-2644" custLinFactNeighborY="-100000">
        <dgm:presLayoutVars>
          <dgm:chPref val="3"/>
        </dgm:presLayoutVars>
      </dgm:prSet>
      <dgm:spPr/>
    </dgm:pt>
    <dgm:pt modelId="{22A1C24E-6569-4F99-ADA7-478EBB26540D}" type="pres">
      <dgm:prSet presAssocID="{4C7D5835-639E-44AB-A677-EFFB7853A78E}" presName="level3hierChild" presStyleCnt="0"/>
      <dgm:spPr/>
    </dgm:pt>
    <dgm:pt modelId="{F06A1D1C-778C-4DA8-B734-662C652A9310}" type="pres">
      <dgm:prSet presAssocID="{54AFA45E-66D1-4DCC-B253-8060448AC82B}" presName="conn2-1" presStyleLbl="parChTrans1D3" presStyleIdx="1" presStyleCnt="2"/>
      <dgm:spPr/>
    </dgm:pt>
    <dgm:pt modelId="{7E1FFFDB-C872-4780-BDAC-2F7556D73E6D}" type="pres">
      <dgm:prSet presAssocID="{54AFA45E-66D1-4DCC-B253-8060448AC82B}" presName="connTx" presStyleLbl="parChTrans1D3" presStyleIdx="1" presStyleCnt="2"/>
      <dgm:spPr/>
    </dgm:pt>
    <dgm:pt modelId="{6E5E507C-50F9-4A64-A05E-1EA07FB684C5}" type="pres">
      <dgm:prSet presAssocID="{9A5AE88C-C769-45D9-88A0-56E6E421C0FB}" presName="root2" presStyleCnt="0"/>
      <dgm:spPr/>
    </dgm:pt>
    <dgm:pt modelId="{365048E7-B1BE-4BEE-A259-8137B67BB9B8}" type="pres">
      <dgm:prSet presAssocID="{9A5AE88C-C769-45D9-88A0-56E6E421C0FB}" presName="LevelTwoTextNode" presStyleLbl="node3" presStyleIdx="1" presStyleCnt="2" custScaleX="146715" custScaleY="209747" custLinFactY="-48304" custLinFactNeighborX="6" custLinFactNeighborY="-100000">
        <dgm:presLayoutVars>
          <dgm:chPref val="3"/>
        </dgm:presLayoutVars>
      </dgm:prSet>
      <dgm:spPr/>
    </dgm:pt>
    <dgm:pt modelId="{7402ADF6-B25E-4A2F-865D-C7AE0F202390}" type="pres">
      <dgm:prSet presAssocID="{9A5AE88C-C769-45D9-88A0-56E6E421C0FB}" presName="level3hierChild" presStyleCnt="0"/>
      <dgm:spPr/>
    </dgm:pt>
  </dgm:ptLst>
  <dgm:cxnLst>
    <dgm:cxn modelId="{C712A90D-D955-4FAA-8646-93648F49AE36}" type="presOf" srcId="{98BF4CBE-0ECD-4142-A502-53CEABB1E5B9}" destId="{F0D8857F-F6FE-426B-BD93-AE90A6508527}" srcOrd="0" destOrd="0" presId="urn:microsoft.com/office/officeart/2005/8/layout/hierarchy2"/>
    <dgm:cxn modelId="{B4443D10-FE31-4560-AEB7-D90F9E41C524}" type="presOf" srcId="{54AFA45E-66D1-4DCC-B253-8060448AC82B}" destId="{7E1FFFDB-C872-4780-BDAC-2F7556D73E6D}" srcOrd="1" destOrd="0" presId="urn:microsoft.com/office/officeart/2005/8/layout/hierarchy2"/>
    <dgm:cxn modelId="{1D3CC678-D86A-4EE3-8BF5-1F53723EB7A7}" type="presOf" srcId="{4C7D5835-639E-44AB-A677-EFFB7853A78E}" destId="{829E16DC-A5B9-4F7D-AD17-F15309FBDCFB}" srcOrd="0" destOrd="0" presId="urn:microsoft.com/office/officeart/2005/8/layout/hierarchy2"/>
    <dgm:cxn modelId="{59D23C81-290C-4995-AF0C-48DF7D4AB115}" type="presOf" srcId="{92898893-A1E3-4733-8704-0B4E3B92FE17}" destId="{A7DF494A-6BC7-433F-B4A6-A5A305FB282C}" srcOrd="0" destOrd="0" presId="urn:microsoft.com/office/officeart/2005/8/layout/hierarchy2"/>
    <dgm:cxn modelId="{6E8E508A-BFF5-45DD-ACD6-6F6597BFE617}" type="presOf" srcId="{2165DB99-F5E7-43DB-9D93-6AD72F30C509}" destId="{6C284A85-4A23-42BA-A589-C0EB8425D82E}" srcOrd="0" destOrd="0" presId="urn:microsoft.com/office/officeart/2005/8/layout/hierarchy2"/>
    <dgm:cxn modelId="{31C9C897-4084-4565-8616-3D79CA08F438}" type="presOf" srcId="{DA4A7200-E36B-4671-9C8F-F6243A96D6B7}" destId="{87067EFE-AD4B-4AA0-B480-3FF737CAE50A}" srcOrd="1" destOrd="0" presId="urn:microsoft.com/office/officeart/2005/8/layout/hierarchy2"/>
    <dgm:cxn modelId="{69210EA1-B9A3-4647-8057-AFBDB3EFF8D2}" type="presOf" srcId="{10681A57-6DA8-49C6-8FA3-FEA2200057D6}" destId="{A5045443-D811-4CD1-B339-DE2241599FEF}" srcOrd="0" destOrd="0" presId="urn:microsoft.com/office/officeart/2005/8/layout/hierarchy2"/>
    <dgm:cxn modelId="{197F8FA8-84C6-4ECB-8F85-0D757C91C5D9}" type="presOf" srcId="{9A5AE88C-C769-45D9-88A0-56E6E421C0FB}" destId="{365048E7-B1BE-4BEE-A259-8137B67BB9B8}" srcOrd="0" destOrd="0" presId="urn:microsoft.com/office/officeart/2005/8/layout/hierarchy2"/>
    <dgm:cxn modelId="{326CC9AB-3C3B-4917-9285-42164EB403BB}" srcId="{2165DB99-F5E7-43DB-9D93-6AD72F30C509}" destId="{92898893-A1E3-4733-8704-0B4E3B92FE17}" srcOrd="0" destOrd="0" parTransId="{10681A57-6DA8-49C6-8FA3-FEA2200057D6}" sibTransId="{C7E84016-F469-418B-988C-DC0B7EC9CEC5}"/>
    <dgm:cxn modelId="{DCD2D1B0-CEC1-4C26-96B2-80617B802AEB}" type="presOf" srcId="{98BF4CBE-0ECD-4142-A502-53CEABB1E5B9}" destId="{413F4C06-DCB0-480A-B863-F0A7773EE629}" srcOrd="1" destOrd="0" presId="urn:microsoft.com/office/officeart/2005/8/layout/hierarchy2"/>
    <dgm:cxn modelId="{1D910EBA-12F9-4C0A-87B7-D2A6A4019661}" srcId="{4C7D5835-639E-44AB-A677-EFFB7853A78E}" destId="{9A5AE88C-C769-45D9-88A0-56E6E421C0FB}" srcOrd="0" destOrd="0" parTransId="{54AFA45E-66D1-4DCC-B253-8060448AC82B}" sibTransId="{C4089BB3-A686-4BCC-BC48-996A6FB00E9A}"/>
    <dgm:cxn modelId="{D526BAC4-1C47-44A5-9F23-135D0B637946}" type="presOf" srcId="{10681A57-6DA8-49C6-8FA3-FEA2200057D6}" destId="{0151F986-1D59-4670-9E23-EEA246BC1461}" srcOrd="1" destOrd="0" presId="urn:microsoft.com/office/officeart/2005/8/layout/hierarchy2"/>
    <dgm:cxn modelId="{927581C8-37E1-4527-9CCB-F154641A3CF5}" type="presOf" srcId="{54AFA45E-66D1-4DCC-B253-8060448AC82B}" destId="{F06A1D1C-778C-4DA8-B734-662C652A9310}" srcOrd="0" destOrd="0" presId="urn:microsoft.com/office/officeart/2005/8/layout/hierarchy2"/>
    <dgm:cxn modelId="{DF9836CF-83AB-4524-80C8-9E160D99F24B}" srcId="{918AA8E1-D4E7-489D-8C68-6A66A96C42A9}" destId="{4C7D5835-639E-44AB-A677-EFFB7853A78E}" srcOrd="1" destOrd="0" parTransId="{DA4A7200-E36B-4671-9C8F-F6243A96D6B7}" sibTransId="{56FF0455-958A-456F-B335-2F0CA46FE51A}"/>
    <dgm:cxn modelId="{AC95D5D0-E403-4D17-B7B2-E3AFED3930AC}" type="presOf" srcId="{D5E5B56F-5C77-43CA-901E-FB8FD20B5BA1}" destId="{EDF4F5B0-BCB4-4E09-9322-D62275403290}" srcOrd="0" destOrd="0" presId="urn:microsoft.com/office/officeart/2005/8/layout/hierarchy2"/>
    <dgm:cxn modelId="{6C18C7D1-CD0F-4D89-ABAA-146FBDC2D33E}" type="presOf" srcId="{918AA8E1-D4E7-489D-8C68-6A66A96C42A9}" destId="{ADB1EA8D-8225-4F67-9BD2-B5E9750229A0}" srcOrd="0" destOrd="0" presId="urn:microsoft.com/office/officeart/2005/8/layout/hierarchy2"/>
    <dgm:cxn modelId="{4C954AD8-1676-4BEB-A801-83ADA384A3AD}" type="presOf" srcId="{DA4A7200-E36B-4671-9C8F-F6243A96D6B7}" destId="{AE03DE05-3EE5-49E8-93A8-53D0E0D3AC89}" srcOrd="0" destOrd="0" presId="urn:microsoft.com/office/officeart/2005/8/layout/hierarchy2"/>
    <dgm:cxn modelId="{F2BC3EE1-08D4-4C21-B82C-6B029C49106D}" srcId="{D5E5B56F-5C77-43CA-901E-FB8FD20B5BA1}" destId="{918AA8E1-D4E7-489D-8C68-6A66A96C42A9}" srcOrd="0" destOrd="0" parTransId="{18228F3B-2FDB-4DF7-A63E-07E1E057BF2C}" sibTransId="{FEB756EF-7B6E-4D6E-BD92-3562D85D2120}"/>
    <dgm:cxn modelId="{5D85DEE1-B51B-450B-A5B7-B71676E909FE}" srcId="{918AA8E1-D4E7-489D-8C68-6A66A96C42A9}" destId="{2165DB99-F5E7-43DB-9D93-6AD72F30C509}" srcOrd="0" destOrd="0" parTransId="{98BF4CBE-0ECD-4142-A502-53CEABB1E5B9}" sibTransId="{CEE0AC09-7CD8-45F8-9A83-FD001BD05414}"/>
    <dgm:cxn modelId="{21DFA4F0-5888-4AC9-AF85-57F100CAF871}" type="presParOf" srcId="{EDF4F5B0-BCB4-4E09-9322-D62275403290}" destId="{9221B650-2C80-4C71-A701-9AD18C1A714F}" srcOrd="0" destOrd="0" presId="urn:microsoft.com/office/officeart/2005/8/layout/hierarchy2"/>
    <dgm:cxn modelId="{A5352977-C7FB-4713-AA40-ABE63334A2B4}" type="presParOf" srcId="{9221B650-2C80-4C71-A701-9AD18C1A714F}" destId="{ADB1EA8D-8225-4F67-9BD2-B5E9750229A0}" srcOrd="0" destOrd="0" presId="urn:microsoft.com/office/officeart/2005/8/layout/hierarchy2"/>
    <dgm:cxn modelId="{969F8644-9637-40F5-945B-6DD48BF20865}" type="presParOf" srcId="{9221B650-2C80-4C71-A701-9AD18C1A714F}" destId="{FFFD340D-9F9B-444C-8193-0D719CFB4099}" srcOrd="1" destOrd="0" presId="urn:microsoft.com/office/officeart/2005/8/layout/hierarchy2"/>
    <dgm:cxn modelId="{304B7377-B557-4338-979E-2402D1148216}" type="presParOf" srcId="{FFFD340D-9F9B-444C-8193-0D719CFB4099}" destId="{F0D8857F-F6FE-426B-BD93-AE90A6508527}" srcOrd="0" destOrd="0" presId="urn:microsoft.com/office/officeart/2005/8/layout/hierarchy2"/>
    <dgm:cxn modelId="{F49FA33F-251F-4C93-9B84-88FE7C6032F5}" type="presParOf" srcId="{F0D8857F-F6FE-426B-BD93-AE90A6508527}" destId="{413F4C06-DCB0-480A-B863-F0A7773EE629}" srcOrd="0" destOrd="0" presId="urn:microsoft.com/office/officeart/2005/8/layout/hierarchy2"/>
    <dgm:cxn modelId="{572E1F72-1954-424A-9020-5FBA9AA58392}" type="presParOf" srcId="{FFFD340D-9F9B-444C-8193-0D719CFB4099}" destId="{DAFD6953-E92D-4E5A-992B-53DB7ADEB81A}" srcOrd="1" destOrd="0" presId="urn:microsoft.com/office/officeart/2005/8/layout/hierarchy2"/>
    <dgm:cxn modelId="{E895B7E9-0813-4DC1-BF77-FA92A829DD13}" type="presParOf" srcId="{DAFD6953-E92D-4E5A-992B-53DB7ADEB81A}" destId="{6C284A85-4A23-42BA-A589-C0EB8425D82E}" srcOrd="0" destOrd="0" presId="urn:microsoft.com/office/officeart/2005/8/layout/hierarchy2"/>
    <dgm:cxn modelId="{5C7604A9-744A-4938-8B77-A261C0266103}" type="presParOf" srcId="{DAFD6953-E92D-4E5A-992B-53DB7ADEB81A}" destId="{C5A269D0-A42B-4C0A-9642-249A6A4DCFCA}" srcOrd="1" destOrd="0" presId="urn:microsoft.com/office/officeart/2005/8/layout/hierarchy2"/>
    <dgm:cxn modelId="{FC22CFBA-A0B5-4F5E-B4F6-4948D36C2871}" type="presParOf" srcId="{C5A269D0-A42B-4C0A-9642-249A6A4DCFCA}" destId="{A5045443-D811-4CD1-B339-DE2241599FEF}" srcOrd="0" destOrd="0" presId="urn:microsoft.com/office/officeart/2005/8/layout/hierarchy2"/>
    <dgm:cxn modelId="{E3908290-9217-4D4E-B8D4-0177D728BA9B}" type="presParOf" srcId="{A5045443-D811-4CD1-B339-DE2241599FEF}" destId="{0151F986-1D59-4670-9E23-EEA246BC1461}" srcOrd="0" destOrd="0" presId="urn:microsoft.com/office/officeart/2005/8/layout/hierarchy2"/>
    <dgm:cxn modelId="{CF5E1A77-6288-498E-B9C4-DCCB8537B8FD}" type="presParOf" srcId="{C5A269D0-A42B-4C0A-9642-249A6A4DCFCA}" destId="{C41090C2-FBDE-413A-81BF-926BA5913BDF}" srcOrd="1" destOrd="0" presId="urn:microsoft.com/office/officeart/2005/8/layout/hierarchy2"/>
    <dgm:cxn modelId="{372DA2A2-DF56-484B-9740-921F2109268B}" type="presParOf" srcId="{C41090C2-FBDE-413A-81BF-926BA5913BDF}" destId="{A7DF494A-6BC7-433F-B4A6-A5A305FB282C}" srcOrd="0" destOrd="0" presId="urn:microsoft.com/office/officeart/2005/8/layout/hierarchy2"/>
    <dgm:cxn modelId="{45F930BB-F7CD-4F90-A984-DD0C5D834081}" type="presParOf" srcId="{C41090C2-FBDE-413A-81BF-926BA5913BDF}" destId="{3B6064DD-929F-4843-BF2F-0C7320C83C9F}" srcOrd="1" destOrd="0" presId="urn:microsoft.com/office/officeart/2005/8/layout/hierarchy2"/>
    <dgm:cxn modelId="{9786CBF5-9E54-4C61-91F6-D89D9B7C1C6A}" type="presParOf" srcId="{FFFD340D-9F9B-444C-8193-0D719CFB4099}" destId="{AE03DE05-3EE5-49E8-93A8-53D0E0D3AC89}" srcOrd="2" destOrd="0" presId="urn:microsoft.com/office/officeart/2005/8/layout/hierarchy2"/>
    <dgm:cxn modelId="{DEE665D7-3573-4052-B97D-0A0C107D040A}" type="presParOf" srcId="{AE03DE05-3EE5-49E8-93A8-53D0E0D3AC89}" destId="{87067EFE-AD4B-4AA0-B480-3FF737CAE50A}" srcOrd="0" destOrd="0" presId="urn:microsoft.com/office/officeart/2005/8/layout/hierarchy2"/>
    <dgm:cxn modelId="{7615C840-97EA-440A-9DC7-2E4514A12DE8}" type="presParOf" srcId="{FFFD340D-9F9B-444C-8193-0D719CFB4099}" destId="{72F02F6D-3D53-4D64-AB31-DCEFA676C722}" srcOrd="3" destOrd="0" presId="urn:microsoft.com/office/officeart/2005/8/layout/hierarchy2"/>
    <dgm:cxn modelId="{EBB8AFFD-1392-4022-8870-A6EFABCB39FA}" type="presParOf" srcId="{72F02F6D-3D53-4D64-AB31-DCEFA676C722}" destId="{829E16DC-A5B9-4F7D-AD17-F15309FBDCFB}" srcOrd="0" destOrd="0" presId="urn:microsoft.com/office/officeart/2005/8/layout/hierarchy2"/>
    <dgm:cxn modelId="{53B7716D-7EBD-4EFD-8EC3-5D9486BA5EF1}" type="presParOf" srcId="{72F02F6D-3D53-4D64-AB31-DCEFA676C722}" destId="{22A1C24E-6569-4F99-ADA7-478EBB26540D}" srcOrd="1" destOrd="0" presId="urn:microsoft.com/office/officeart/2005/8/layout/hierarchy2"/>
    <dgm:cxn modelId="{6D657E8D-8840-4449-8E43-71B6978B827B}" type="presParOf" srcId="{22A1C24E-6569-4F99-ADA7-478EBB26540D}" destId="{F06A1D1C-778C-4DA8-B734-662C652A9310}" srcOrd="0" destOrd="0" presId="urn:microsoft.com/office/officeart/2005/8/layout/hierarchy2"/>
    <dgm:cxn modelId="{74EE8BBB-9D78-41B5-88D2-4852D89CB872}" type="presParOf" srcId="{F06A1D1C-778C-4DA8-B734-662C652A9310}" destId="{7E1FFFDB-C872-4780-BDAC-2F7556D73E6D}" srcOrd="0" destOrd="0" presId="urn:microsoft.com/office/officeart/2005/8/layout/hierarchy2"/>
    <dgm:cxn modelId="{6C65040C-149C-41AC-89E0-69634489853C}" type="presParOf" srcId="{22A1C24E-6569-4F99-ADA7-478EBB26540D}" destId="{6E5E507C-50F9-4A64-A05E-1EA07FB684C5}" srcOrd="1" destOrd="0" presId="urn:microsoft.com/office/officeart/2005/8/layout/hierarchy2"/>
    <dgm:cxn modelId="{060831BA-0DE7-41FF-AFEF-7F591C8D2A11}" type="presParOf" srcId="{6E5E507C-50F9-4A64-A05E-1EA07FB684C5}" destId="{365048E7-B1BE-4BEE-A259-8137B67BB9B8}" srcOrd="0" destOrd="0" presId="urn:microsoft.com/office/officeart/2005/8/layout/hierarchy2"/>
    <dgm:cxn modelId="{C773634B-C5D5-4667-B141-80A06C40238B}" type="presParOf" srcId="{6E5E507C-50F9-4A64-A05E-1EA07FB684C5}" destId="{7402ADF6-B25E-4A2F-865D-C7AE0F20239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B4A9F-6011-47F8-9E36-55349205FB7A}">
      <dsp:nvSpPr>
        <dsp:cNvPr id="0" name=""/>
        <dsp:cNvSpPr/>
      </dsp:nvSpPr>
      <dsp:spPr>
        <a:xfrm rot="5400000">
          <a:off x="1039016" y="1271832"/>
          <a:ext cx="1116945" cy="12716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E7888-90FC-48B0-A34B-2060F543F4ED}">
      <dsp:nvSpPr>
        <dsp:cNvPr id="0" name=""/>
        <dsp:cNvSpPr/>
      </dsp:nvSpPr>
      <dsp:spPr>
        <a:xfrm>
          <a:off x="743093" y="33676"/>
          <a:ext cx="1880278" cy="13161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</a:rPr>
            <a:t>STEP 1: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</a:rPr>
            <a:t>Complete a Command Qualification Oral Board</a:t>
          </a:r>
          <a:br>
            <a:rPr lang="en-US" sz="1400" kern="1200" dirty="0">
              <a:latin typeface="+mn-lt"/>
            </a:rPr>
          </a:br>
          <a:r>
            <a:rPr lang="en-US" sz="1400" kern="1200" dirty="0">
              <a:latin typeface="+mn-lt"/>
            </a:rPr>
            <a:t>(CQOB)</a:t>
          </a:r>
        </a:p>
      </dsp:txBody>
      <dsp:txXfrm>
        <a:off x="807353" y="97936"/>
        <a:ext cx="1751758" cy="1187613"/>
      </dsp:txXfrm>
    </dsp:sp>
    <dsp:sp modelId="{59CC7618-AE9F-4100-AC4D-1F90B80818DD}">
      <dsp:nvSpPr>
        <dsp:cNvPr id="0" name=""/>
        <dsp:cNvSpPr/>
      </dsp:nvSpPr>
      <dsp:spPr>
        <a:xfrm>
          <a:off x="2623372" y="159199"/>
          <a:ext cx="1367535" cy="10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050" kern="1200" dirty="0"/>
            <a:t>- Unit CO or Wing RPD will schedule.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050" kern="1200" dirty="0"/>
            <a:t>- No PQS for aviators</a:t>
          </a:r>
        </a:p>
      </dsp:txBody>
      <dsp:txXfrm>
        <a:off x="2623372" y="159199"/>
        <a:ext cx="1367535" cy="1063757"/>
      </dsp:txXfrm>
    </dsp:sp>
    <dsp:sp modelId="{24CA3DE3-3C2C-4981-8581-955A3BB57AAE}">
      <dsp:nvSpPr>
        <dsp:cNvPr id="0" name=""/>
        <dsp:cNvSpPr/>
      </dsp:nvSpPr>
      <dsp:spPr>
        <a:xfrm rot="5400000">
          <a:off x="2597967" y="2750285"/>
          <a:ext cx="1116945" cy="12716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9C382D-9546-49FB-BC4E-4582AEA316B1}">
      <dsp:nvSpPr>
        <dsp:cNvPr id="0" name=""/>
        <dsp:cNvSpPr/>
      </dsp:nvSpPr>
      <dsp:spPr>
        <a:xfrm>
          <a:off x="2302044" y="1512128"/>
          <a:ext cx="1880278" cy="13161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2: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Email CQOB letter to your detailer. </a:t>
          </a:r>
        </a:p>
      </dsp:txBody>
      <dsp:txXfrm>
        <a:off x="2366304" y="1576388"/>
        <a:ext cx="1751758" cy="1187613"/>
      </dsp:txXfrm>
    </dsp:sp>
    <dsp:sp modelId="{C8DBC15A-FC72-4986-B5D4-9D17B1F25EFA}">
      <dsp:nvSpPr>
        <dsp:cNvPr id="0" name=""/>
        <dsp:cNvSpPr/>
      </dsp:nvSpPr>
      <dsp:spPr>
        <a:xfrm>
          <a:off x="4182322" y="1637652"/>
          <a:ext cx="1367535" cy="10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900" b="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</a:t>
          </a:r>
          <a:r>
            <a:rPr lang="en-US" sz="1000" b="1" kern="1200" dirty="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2D1 AQD </a:t>
          </a: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added to your record. This is required for you to be eligible to screen for command.</a:t>
          </a:r>
          <a:endParaRPr lang="en-US" sz="900" kern="1200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182322" y="1637652"/>
        <a:ext cx="1367535" cy="1063757"/>
      </dsp:txXfrm>
    </dsp:sp>
    <dsp:sp modelId="{9B5F2425-DE4C-4083-AB6A-D1D1B7CC6781}">
      <dsp:nvSpPr>
        <dsp:cNvPr id="0" name=""/>
        <dsp:cNvSpPr/>
      </dsp:nvSpPr>
      <dsp:spPr>
        <a:xfrm rot="5400000">
          <a:off x="4156917" y="4228737"/>
          <a:ext cx="1116945" cy="12716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AE029-11D4-4DF4-AFA7-49A8247B41AB}">
      <dsp:nvSpPr>
        <dsp:cNvPr id="0" name=""/>
        <dsp:cNvSpPr/>
      </dsp:nvSpPr>
      <dsp:spPr>
        <a:xfrm>
          <a:off x="3860994" y="2990581"/>
          <a:ext cx="1880278" cy="13161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3: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Reserve Command Screening Board</a:t>
          </a:r>
        </a:p>
      </dsp:txBody>
      <dsp:txXfrm>
        <a:off x="3925254" y="3054841"/>
        <a:ext cx="1751758" cy="1187613"/>
      </dsp:txXfrm>
    </dsp:sp>
    <dsp:sp modelId="{B51522ED-1D6D-4CC7-9CFA-3F9C9A3FA8F8}">
      <dsp:nvSpPr>
        <dsp:cNvPr id="0" name=""/>
        <dsp:cNvSpPr/>
      </dsp:nvSpPr>
      <dsp:spPr>
        <a:xfrm>
          <a:off x="5741273" y="3116104"/>
          <a:ext cx="1367535" cy="10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Held every September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If selected, your name goes into "bank" of eligibles (screen to bank)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List is posted after the board, note in your record at PERS.</a:t>
          </a:r>
        </a:p>
      </dsp:txBody>
      <dsp:txXfrm>
        <a:off x="5741273" y="3116104"/>
        <a:ext cx="1367535" cy="1063757"/>
      </dsp:txXfrm>
    </dsp:sp>
    <dsp:sp modelId="{321647AC-F1A1-4733-9E18-5591BC38FA45}">
      <dsp:nvSpPr>
        <dsp:cNvPr id="0" name=""/>
        <dsp:cNvSpPr/>
      </dsp:nvSpPr>
      <dsp:spPr>
        <a:xfrm>
          <a:off x="5419945" y="4469033"/>
          <a:ext cx="1880278" cy="131613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STEP 4: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Apply on NRC Slate.</a:t>
          </a:r>
        </a:p>
      </dsp:txBody>
      <dsp:txXfrm>
        <a:off x="5484205" y="4533293"/>
        <a:ext cx="1751758" cy="1187613"/>
      </dsp:txXfrm>
    </dsp:sp>
    <dsp:sp modelId="{6B6E9429-1A1A-4381-85CE-9C311305A727}">
      <dsp:nvSpPr>
        <dsp:cNvPr id="0" name=""/>
        <dsp:cNvSpPr/>
      </dsp:nvSpPr>
      <dsp:spPr>
        <a:xfrm>
          <a:off x="7300223" y="4594557"/>
          <a:ext cx="1367535" cy="1063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9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Twice per year  (Jan &amp; Jul)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9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List of available commands released beginning of the month; slating board is end of the month.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9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- Contact the NRC Placement Officer &amp; your detailer for NRC projection.</a:t>
          </a:r>
          <a:endParaRPr lang="en-US" sz="800" kern="1200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7300223" y="4594557"/>
        <a:ext cx="1367535" cy="10637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1EA8D-8225-4F67-9BD2-B5E9750229A0}">
      <dsp:nvSpPr>
        <dsp:cNvPr id="0" name=""/>
        <dsp:cNvSpPr/>
      </dsp:nvSpPr>
      <dsp:spPr>
        <a:xfrm>
          <a:off x="1755" y="1420404"/>
          <a:ext cx="628166" cy="314083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Were you selected?</a:t>
          </a:r>
        </a:p>
      </dsp:txBody>
      <dsp:txXfrm>
        <a:off x="10954" y="1429603"/>
        <a:ext cx="609768" cy="295685"/>
      </dsp:txXfrm>
    </dsp:sp>
    <dsp:sp modelId="{F0D8857F-F6FE-426B-BD93-AE90A6508527}">
      <dsp:nvSpPr>
        <dsp:cNvPr id="0" name=""/>
        <dsp:cNvSpPr/>
      </dsp:nvSpPr>
      <dsp:spPr>
        <a:xfrm rot="3705092">
          <a:off x="490112" y="1802594"/>
          <a:ext cx="530886" cy="17363"/>
        </a:xfrm>
        <a:custGeom>
          <a:avLst/>
          <a:gdLst/>
          <a:ahLst/>
          <a:cxnLst/>
          <a:rect l="0" t="0" r="0" b="0"/>
          <a:pathLst>
            <a:path>
              <a:moveTo>
                <a:pt x="0" y="8681"/>
              </a:moveTo>
              <a:lnTo>
                <a:pt x="530886" y="86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2283" y="1798003"/>
        <a:ext cx="26544" cy="26544"/>
      </dsp:txXfrm>
    </dsp:sp>
    <dsp:sp modelId="{6C284A85-4A23-42BA-A589-C0EB8425D82E}">
      <dsp:nvSpPr>
        <dsp:cNvPr id="0" name=""/>
        <dsp:cNvSpPr/>
      </dsp:nvSpPr>
      <dsp:spPr>
        <a:xfrm>
          <a:off x="881188" y="1888064"/>
          <a:ext cx="628166" cy="314083"/>
        </a:xfrm>
        <a:prstGeom prst="roundRect">
          <a:avLst>
            <a:gd name="adj" fmla="val 1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YES</a:t>
          </a:r>
        </a:p>
      </dsp:txBody>
      <dsp:txXfrm>
        <a:off x="890387" y="1897263"/>
        <a:ext cx="609768" cy="295685"/>
      </dsp:txXfrm>
    </dsp:sp>
    <dsp:sp modelId="{A5045443-D811-4CD1-B339-DE2241599FEF}">
      <dsp:nvSpPr>
        <dsp:cNvPr id="0" name=""/>
        <dsp:cNvSpPr/>
      </dsp:nvSpPr>
      <dsp:spPr>
        <a:xfrm rot="2492182">
          <a:off x="1452600" y="2186080"/>
          <a:ext cx="451385" cy="17363"/>
        </a:xfrm>
        <a:custGeom>
          <a:avLst/>
          <a:gdLst/>
          <a:ahLst/>
          <a:cxnLst/>
          <a:rect l="0" t="0" r="0" b="0"/>
          <a:pathLst>
            <a:path>
              <a:moveTo>
                <a:pt x="0" y="8681"/>
              </a:moveTo>
              <a:lnTo>
                <a:pt x="451385" y="868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67009" y="2183477"/>
        <a:ext cx="22569" cy="22569"/>
      </dsp:txXfrm>
    </dsp:sp>
    <dsp:sp modelId="{A7DF494A-6BC7-433F-B4A6-A5A305FB282C}">
      <dsp:nvSpPr>
        <dsp:cNvPr id="0" name=""/>
        <dsp:cNvSpPr/>
      </dsp:nvSpPr>
      <dsp:spPr>
        <a:xfrm>
          <a:off x="1847232" y="2116120"/>
          <a:ext cx="796860" cy="4565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Proceed to step 4.</a:t>
          </a:r>
        </a:p>
      </dsp:txBody>
      <dsp:txXfrm>
        <a:off x="1860605" y="2129493"/>
        <a:ext cx="770114" cy="429849"/>
      </dsp:txXfrm>
    </dsp:sp>
    <dsp:sp modelId="{AE03DE05-3EE5-49E8-93A8-53D0E0D3AC89}">
      <dsp:nvSpPr>
        <dsp:cNvPr id="0" name=""/>
        <dsp:cNvSpPr/>
      </dsp:nvSpPr>
      <dsp:spPr>
        <a:xfrm rot="18248556">
          <a:off x="542998" y="1404793"/>
          <a:ext cx="396236" cy="17363"/>
        </a:xfrm>
        <a:custGeom>
          <a:avLst/>
          <a:gdLst/>
          <a:ahLst/>
          <a:cxnLst/>
          <a:rect l="0" t="0" r="0" b="0"/>
          <a:pathLst>
            <a:path>
              <a:moveTo>
                <a:pt x="0" y="8681"/>
              </a:moveTo>
              <a:lnTo>
                <a:pt x="396236" y="86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31210" y="1403568"/>
        <a:ext cx="19811" cy="19811"/>
      </dsp:txXfrm>
    </dsp:sp>
    <dsp:sp modelId="{829E16DC-A5B9-4F7D-AD17-F15309FBDCFB}">
      <dsp:nvSpPr>
        <dsp:cNvPr id="0" name=""/>
        <dsp:cNvSpPr/>
      </dsp:nvSpPr>
      <dsp:spPr>
        <a:xfrm>
          <a:off x="852311" y="1092461"/>
          <a:ext cx="628166" cy="314083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NO</a:t>
          </a:r>
        </a:p>
      </dsp:txBody>
      <dsp:txXfrm>
        <a:off x="861510" y="1101660"/>
        <a:ext cx="609768" cy="295685"/>
      </dsp:txXfrm>
    </dsp:sp>
    <dsp:sp modelId="{F06A1D1C-778C-4DA8-B734-662C652A9310}">
      <dsp:nvSpPr>
        <dsp:cNvPr id="0" name=""/>
        <dsp:cNvSpPr/>
      </dsp:nvSpPr>
      <dsp:spPr>
        <a:xfrm rot="58425">
          <a:off x="1480457" y="1243202"/>
          <a:ext cx="280183" cy="17363"/>
        </a:xfrm>
        <a:custGeom>
          <a:avLst/>
          <a:gdLst/>
          <a:ahLst/>
          <a:cxnLst/>
          <a:rect l="0" t="0" r="0" b="0"/>
          <a:pathLst>
            <a:path>
              <a:moveTo>
                <a:pt x="0" y="8681"/>
              </a:moveTo>
              <a:lnTo>
                <a:pt x="280183" y="868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13545" y="1244879"/>
        <a:ext cx="14009" cy="14009"/>
      </dsp:txXfrm>
    </dsp:sp>
    <dsp:sp modelId="{365048E7-B1BE-4BEE-A259-8137B67BB9B8}">
      <dsp:nvSpPr>
        <dsp:cNvPr id="0" name=""/>
        <dsp:cNvSpPr/>
      </dsp:nvSpPr>
      <dsp:spPr>
        <a:xfrm>
          <a:off x="1760621" y="924875"/>
          <a:ext cx="1344816" cy="658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Improve your record (EP FITREP, JPME, masters, service schools) and wait until next September.</a:t>
          </a:r>
        </a:p>
      </dsp:txBody>
      <dsp:txXfrm>
        <a:off x="1779916" y="944170"/>
        <a:ext cx="1306226" cy="620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B1EA8D-8225-4F67-9BD2-B5E9750229A0}">
      <dsp:nvSpPr>
        <dsp:cNvPr id="0" name=""/>
        <dsp:cNvSpPr/>
      </dsp:nvSpPr>
      <dsp:spPr>
        <a:xfrm>
          <a:off x="44" y="1346066"/>
          <a:ext cx="728145" cy="364072"/>
        </a:xfrm>
        <a:prstGeom prst="roundRect">
          <a:avLst>
            <a:gd name="adj" fmla="val 10000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Did you pass?</a:t>
          </a:r>
        </a:p>
      </dsp:txBody>
      <dsp:txXfrm>
        <a:off x="10707" y="1356729"/>
        <a:ext cx="706819" cy="342746"/>
      </dsp:txXfrm>
    </dsp:sp>
    <dsp:sp modelId="{F0D8857F-F6FE-426B-BD93-AE90A6508527}">
      <dsp:nvSpPr>
        <dsp:cNvPr id="0" name=""/>
        <dsp:cNvSpPr/>
      </dsp:nvSpPr>
      <dsp:spPr>
        <a:xfrm rot="2726407">
          <a:off x="646037" y="1714236"/>
          <a:ext cx="550715" cy="20126"/>
        </a:xfrm>
        <a:custGeom>
          <a:avLst/>
          <a:gdLst/>
          <a:ahLst/>
          <a:cxnLst/>
          <a:rect l="0" t="0" r="0" b="0"/>
          <a:pathLst>
            <a:path>
              <a:moveTo>
                <a:pt x="0" y="10063"/>
              </a:moveTo>
              <a:lnTo>
                <a:pt x="550715" y="1006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07627" y="1710532"/>
        <a:ext cx="27535" cy="27535"/>
      </dsp:txXfrm>
    </dsp:sp>
    <dsp:sp modelId="{6C284A85-4A23-42BA-A589-C0EB8425D82E}">
      <dsp:nvSpPr>
        <dsp:cNvPr id="0" name=""/>
        <dsp:cNvSpPr/>
      </dsp:nvSpPr>
      <dsp:spPr>
        <a:xfrm>
          <a:off x="1114601" y="1738461"/>
          <a:ext cx="728145" cy="364072"/>
        </a:xfrm>
        <a:prstGeom prst="roundRect">
          <a:avLst>
            <a:gd name="adj" fmla="val 1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YES</a:t>
          </a:r>
        </a:p>
      </dsp:txBody>
      <dsp:txXfrm>
        <a:off x="1125264" y="1749124"/>
        <a:ext cx="706819" cy="342746"/>
      </dsp:txXfrm>
    </dsp:sp>
    <dsp:sp modelId="{A5045443-D811-4CD1-B339-DE2241599FEF}">
      <dsp:nvSpPr>
        <dsp:cNvPr id="0" name=""/>
        <dsp:cNvSpPr/>
      </dsp:nvSpPr>
      <dsp:spPr>
        <a:xfrm rot="1536103">
          <a:off x="1822066" y="2001452"/>
          <a:ext cx="421270" cy="20126"/>
        </a:xfrm>
        <a:custGeom>
          <a:avLst/>
          <a:gdLst/>
          <a:ahLst/>
          <a:cxnLst/>
          <a:rect l="0" t="0" r="0" b="0"/>
          <a:pathLst>
            <a:path>
              <a:moveTo>
                <a:pt x="0" y="10063"/>
              </a:moveTo>
              <a:lnTo>
                <a:pt x="421270" y="1006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2169" y="2000983"/>
        <a:ext cx="21063" cy="21063"/>
      </dsp:txXfrm>
    </dsp:sp>
    <dsp:sp modelId="{A7DF494A-6BC7-433F-B4A6-A5A305FB282C}">
      <dsp:nvSpPr>
        <dsp:cNvPr id="0" name=""/>
        <dsp:cNvSpPr/>
      </dsp:nvSpPr>
      <dsp:spPr>
        <a:xfrm>
          <a:off x="2222656" y="1920497"/>
          <a:ext cx="728145" cy="364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Proceed to step 2.</a:t>
          </a:r>
        </a:p>
      </dsp:txBody>
      <dsp:txXfrm>
        <a:off x="2233319" y="1931160"/>
        <a:ext cx="706819" cy="342746"/>
      </dsp:txXfrm>
    </dsp:sp>
    <dsp:sp modelId="{AE03DE05-3EE5-49E8-93A8-53D0E0D3AC89}">
      <dsp:nvSpPr>
        <dsp:cNvPr id="0" name=""/>
        <dsp:cNvSpPr/>
      </dsp:nvSpPr>
      <dsp:spPr>
        <a:xfrm rot="19260871">
          <a:off x="689225" y="1407963"/>
          <a:ext cx="349934" cy="20126"/>
        </a:xfrm>
        <a:custGeom>
          <a:avLst/>
          <a:gdLst/>
          <a:ahLst/>
          <a:cxnLst/>
          <a:rect l="0" t="0" r="0" b="0"/>
          <a:pathLst>
            <a:path>
              <a:moveTo>
                <a:pt x="0" y="10063"/>
              </a:moveTo>
              <a:lnTo>
                <a:pt x="349934" y="1006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5444" y="1409278"/>
        <a:ext cx="17496" cy="17496"/>
      </dsp:txXfrm>
    </dsp:sp>
    <dsp:sp modelId="{829E16DC-A5B9-4F7D-AD17-F15309FBDCFB}">
      <dsp:nvSpPr>
        <dsp:cNvPr id="0" name=""/>
        <dsp:cNvSpPr/>
      </dsp:nvSpPr>
      <dsp:spPr>
        <a:xfrm>
          <a:off x="1000195" y="1125914"/>
          <a:ext cx="728145" cy="364072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NO</a:t>
          </a:r>
        </a:p>
      </dsp:txBody>
      <dsp:txXfrm>
        <a:off x="1010858" y="1136577"/>
        <a:ext cx="706819" cy="342746"/>
      </dsp:txXfrm>
    </dsp:sp>
    <dsp:sp modelId="{F06A1D1C-778C-4DA8-B734-662C652A9310}">
      <dsp:nvSpPr>
        <dsp:cNvPr id="0" name=""/>
        <dsp:cNvSpPr/>
      </dsp:nvSpPr>
      <dsp:spPr>
        <a:xfrm rot="21483250">
          <a:off x="1728250" y="1292612"/>
          <a:ext cx="310733" cy="20126"/>
        </a:xfrm>
        <a:custGeom>
          <a:avLst/>
          <a:gdLst/>
          <a:ahLst/>
          <a:cxnLst/>
          <a:rect l="0" t="0" r="0" b="0"/>
          <a:pathLst>
            <a:path>
              <a:moveTo>
                <a:pt x="0" y="10063"/>
              </a:moveTo>
              <a:lnTo>
                <a:pt x="310733" y="1006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75849" y="1294907"/>
        <a:ext cx="15536" cy="15536"/>
      </dsp:txXfrm>
    </dsp:sp>
    <dsp:sp modelId="{365048E7-B1BE-4BEE-A259-8137B67BB9B8}">
      <dsp:nvSpPr>
        <dsp:cNvPr id="0" name=""/>
        <dsp:cNvSpPr/>
      </dsp:nvSpPr>
      <dsp:spPr>
        <a:xfrm>
          <a:off x="2038894" y="915584"/>
          <a:ext cx="1068298" cy="7636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Redo board. Reconsider</a:t>
          </a:r>
          <a:b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en-US" sz="1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being a CO.</a:t>
          </a:r>
        </a:p>
      </dsp:txBody>
      <dsp:txXfrm>
        <a:off x="2061260" y="937950"/>
        <a:ext cx="1023566" cy="718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067D-B0E5-1D22-F997-57AA5E25A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7587D6-3777-EEFC-1303-B8A77BE35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EB4ED-1E8F-D638-E539-73D322043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77C6F-D646-E87F-C154-0AE25E9CC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547DC-115D-9B53-8C70-E8A8AA94A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35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BC24-065E-EFC9-3226-4136F7A87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FE0372-8443-DC99-4592-C6D1A2B4B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E1B07-379B-6A77-9BE7-B9BEA08DB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BD36-2CCB-CB1A-324C-898DE0A23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732A6-A92B-9967-24BE-8E2B69CB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1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FB665B-C5E2-B212-9B49-B69B79F145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EE104-1AC4-846C-7FA9-25D4F0414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F71EB-BC97-DB64-F7D1-874AB8DA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52760-C52F-8F7B-DEE8-76A6AEB51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1F510-F226-07F5-F233-4F8D38783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4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A782D-2FDD-AFF5-19AB-0745717BF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5DD61-09EB-A331-946A-4AD3FF952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4A3BF-78A5-2403-A991-CEA5AA8E9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E8A2F-D12D-AD09-2F94-F37F07A1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2B693-6FA3-82BD-96BD-A496FD0EA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32937-C283-5D3F-197A-A5F592EC7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D2FC9-31C3-5E03-C785-3E4B9B382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60837-2813-795E-A200-57EFB3B86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1154F-D502-71A1-85FE-9ABF194ED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FAC50-85EA-75D3-7124-AAEBD3B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2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A930F-9917-A80C-6D4F-5AC16EC40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3F20-80D7-4D01-A99E-712273523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233E57-3D8D-BC5B-9CC6-76576371C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F2FF5-6FB2-DD64-4BA5-74F0C6D2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533ADD-24F2-4688-11CC-D4572F55B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D73D4-424E-0CC5-6A71-D9708D15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8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01280-419B-CC0F-7B7F-E6C946D2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044FFA-743A-4F7B-094D-1C620C96F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B24FD-7FF2-A81D-AF5A-280021D56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BCDB3-46C1-D42E-196C-9930D9BEF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02538-26A9-DBE3-163F-33F57275A4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FCA56-83F3-4250-383D-70E39B36B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489370-E7A9-B0CD-F2DF-B620C75BA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DAC291-4A97-F755-B6EE-36569D3B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75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079FE-478E-C208-BC53-D59E45B9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51C9B7-FCBC-C6E6-A5D4-CDB38390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A84347-CAE7-8442-C83D-1EEDED62D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204819-85DE-A808-DD33-024DD70BA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4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1380A0-DAF0-2C85-DD99-6B0C4F00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5547F3-C515-979A-573E-FE1D6EE5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7CFC9-06D8-DB20-BCE8-DD7812314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8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E7235-687F-FFE3-8B5C-80B4F9CF4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FC059-D389-401F-F8B0-9A14493DA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44EBE7-2497-7810-A2FC-0AE0A7CB4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8DEC57-98C7-207C-6C3C-B25F4877B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8A748D-D27E-C9C2-2F3E-FDD91331B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CFC37-6B2F-83C4-AF79-8BFE29A3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76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F3FD9-D2F3-728A-CD4E-54632AD69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46137E-4439-2F8C-95A1-C066889717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10581-672C-7C92-2C66-523F9DFB2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F148A-94E4-F01A-C7AA-B06A484E6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04C71-4749-267C-8EC5-63F42AB4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E37F08-BAAE-0BB3-4365-405DF25C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7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948F59-16BC-287B-AF18-ACD3144B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F1A8C5-9EC8-3774-5E20-81F327EEE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326C8-E9EB-5B3F-295C-58E7815B2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55F18E-A14B-433C-A026-A0DF13C1A1F1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99F7D-A107-FD79-4F48-FDA911A9FB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E23C2-B5AF-8830-D671-3C2571FDF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5014EF-1604-48D0-892B-E3800E5D8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9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hyperlink" Target="https://www.mynavyhr.navy.mil/Career-Management/Detailing/Officer/Pers-46-TAR/" TargetMode="Externa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FB6DFE-CF70-7B37-BE7F-1F835C5E1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367148"/>
              </p:ext>
            </p:extLst>
          </p:nvPr>
        </p:nvGraphicFramePr>
        <p:xfrm>
          <a:off x="698069" y="55706"/>
          <a:ext cx="9410853" cy="5818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9EBC844-284F-CE43-1B36-3825934540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512867"/>
              </p:ext>
            </p:extLst>
          </p:nvPr>
        </p:nvGraphicFramePr>
        <p:xfrm>
          <a:off x="8555326" y="2022455"/>
          <a:ext cx="3107193" cy="3255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Arrow: Right 5">
            <a:extLst>
              <a:ext uri="{FF2B5EF4-FFF2-40B4-BE49-F238E27FC236}">
                <a16:creationId xmlns:a16="http://schemas.microsoft.com/office/drawing/2014/main" id="{23082C59-4BE0-8E89-9038-9FBC58DD9D6B}"/>
              </a:ext>
            </a:extLst>
          </p:cNvPr>
          <p:cNvSpPr/>
          <p:nvPr/>
        </p:nvSpPr>
        <p:spPr>
          <a:xfrm>
            <a:off x="7696200" y="3556000"/>
            <a:ext cx="729018" cy="4700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EC54CEF-7071-49DE-7A24-CCDFFFBBA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319125"/>
              </p:ext>
            </p:extLst>
          </p:nvPr>
        </p:nvGraphicFramePr>
        <p:xfrm>
          <a:off x="5318025" y="-867455"/>
          <a:ext cx="3107193" cy="3255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E426619E-A30D-BB28-BB6E-3302CC64C7E9}"/>
              </a:ext>
            </a:extLst>
          </p:cNvPr>
          <p:cNvSpPr/>
          <p:nvPr/>
        </p:nvSpPr>
        <p:spPr>
          <a:xfrm>
            <a:off x="4533900" y="664018"/>
            <a:ext cx="709968" cy="4571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9152DE-AB18-E9FC-FC46-5A71FB01F0B1}"/>
              </a:ext>
            </a:extLst>
          </p:cNvPr>
          <p:cNvSpPr txBox="1"/>
          <p:nvPr/>
        </p:nvSpPr>
        <p:spPr>
          <a:xfrm>
            <a:off x="-57634" y="3932252"/>
            <a:ext cx="32474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Want to be a Naval Reserve Center (NRC) Commanding Officer?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E64468-B6F0-D2B0-6BB6-0FD47DF1AEF5}"/>
              </a:ext>
            </a:extLst>
          </p:cNvPr>
          <p:cNvSpPr txBox="1"/>
          <p:nvPr/>
        </p:nvSpPr>
        <p:spPr>
          <a:xfrm>
            <a:off x="1422400" y="6138334"/>
            <a:ext cx="10020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see PERS-46 website for POCs and additional information:</a:t>
            </a:r>
          </a:p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https://www.mynavyhr.navy.mil/Career-Management/Detailing/Officer/Pers-46-TAR/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81A2AD-8982-E236-CF61-9646B230936E}"/>
              </a:ext>
            </a:extLst>
          </p:cNvPr>
          <p:cNvSpPr txBox="1"/>
          <p:nvPr/>
        </p:nvSpPr>
        <p:spPr>
          <a:xfrm>
            <a:off x="8969140" y="1053043"/>
            <a:ext cx="2967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Reserve management is highly valued when slating to larger NRCs!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97649CE0-750D-1363-920A-277112883083}"/>
              </a:ext>
            </a:extLst>
          </p:cNvPr>
          <p:cNvSpPr/>
          <p:nvPr/>
        </p:nvSpPr>
        <p:spPr>
          <a:xfrm>
            <a:off x="8699332" y="668793"/>
            <a:ext cx="3335194" cy="1871207"/>
          </a:xfrm>
          <a:prstGeom prst="cloud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Bent 20">
            <a:extLst>
              <a:ext uri="{FF2B5EF4-FFF2-40B4-BE49-F238E27FC236}">
                <a16:creationId xmlns:a16="http://schemas.microsoft.com/office/drawing/2014/main" id="{6221AC16-04EB-D4C3-9C1A-7F92D8F40406}"/>
              </a:ext>
            </a:extLst>
          </p:cNvPr>
          <p:cNvSpPr/>
          <p:nvPr/>
        </p:nvSpPr>
        <p:spPr>
          <a:xfrm>
            <a:off x="1066800" y="709737"/>
            <a:ext cx="355600" cy="3116185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A5B5BC-1EC9-FBF0-02D4-40127E953FBB}"/>
              </a:ext>
            </a:extLst>
          </p:cNvPr>
          <p:cNvSpPr txBox="1"/>
          <p:nvPr/>
        </p:nvSpPr>
        <p:spPr>
          <a:xfrm rot="16200000">
            <a:off x="-637789" y="2083660"/>
            <a:ext cx="3026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here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BFC8A36-68AF-7F17-6C27-11354AF5F909}"/>
              </a:ext>
            </a:extLst>
          </p:cNvPr>
          <p:cNvCxnSpPr>
            <a:cxnSpLocks/>
          </p:cNvCxnSpPr>
          <p:nvPr/>
        </p:nvCxnSpPr>
        <p:spPr>
          <a:xfrm rot="10800000" flipV="1">
            <a:off x="6237171" y="1395662"/>
            <a:ext cx="1406434" cy="74456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17EBDBA-25A7-CFAF-6CE0-5CDDC2C8A5C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201364" y="4550022"/>
            <a:ext cx="1406434" cy="74456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194D9CF-889B-0C51-519D-0ED3E203A876}"/>
              </a:ext>
            </a:extLst>
          </p:cNvPr>
          <p:cNvSpPr txBox="1"/>
          <p:nvPr/>
        </p:nvSpPr>
        <p:spPr>
          <a:xfrm>
            <a:off x="10725771" y="86184"/>
            <a:ext cx="14341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Updated JUN2026, LCB</a:t>
            </a:r>
          </a:p>
        </p:txBody>
      </p:sp>
    </p:spTree>
    <p:extLst>
      <p:ext uri="{BB962C8B-B14F-4D97-AF65-F5344CB8AC3E}">
        <p14:creationId xmlns:p14="http://schemas.microsoft.com/office/powerpoint/2010/main" val="840173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71beb23-8ea8-44b3-ba27-9e8ead2039ca}" enabled="1" method="Privileged" siteId="{e3333e00-c877-4b87-b6ad-45e942de17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263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NRC CO PATH</dc:title>
  <dc:subject>NRC CO PATH</dc:subject>
  <dc:creator>Buss, Lauren Catherine (DUO) CDR USN COMNAVPERSCOM MIL TN (USA)</dc:creator>
  <cp:keywords>NRC CO PATH</cp:keywords>
  <cp:lastModifiedBy>Buss, Lauren Catherine (DUO) CDR USN COMNAVPERSCOM MIL TN (USA)</cp:lastModifiedBy>
  <cp:revision>1</cp:revision>
  <dcterms:created xsi:type="dcterms:W3CDTF">2026-03-27T21:02:35Z</dcterms:created>
  <dcterms:modified xsi:type="dcterms:W3CDTF">2026-07-22T18:16:47Z</dcterms:modified>
</cp:coreProperties>
</file>